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  <p:sldMasterId id="2147483686" r:id="rId2"/>
  </p:sldMasterIdLst>
  <p:notesMasterIdLst>
    <p:notesMasterId r:id="rId7"/>
  </p:notesMasterIdLst>
  <p:handoutMasterIdLst>
    <p:handoutMasterId r:id="rId8"/>
  </p:handoutMasterIdLst>
  <p:sldIdLst>
    <p:sldId id="480" r:id="rId3"/>
    <p:sldId id="487" r:id="rId4"/>
    <p:sldId id="486" r:id="rId5"/>
    <p:sldId id="473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6636"/>
    <a:srgbClr val="FFFFA2"/>
    <a:srgbClr val="3673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8" autoAdjust="0"/>
    <p:restoredTop sz="91958" autoAdjust="0"/>
  </p:normalViewPr>
  <p:slideViewPr>
    <p:cSldViewPr>
      <p:cViewPr varScale="1">
        <p:scale>
          <a:sx n="91" d="100"/>
          <a:sy n="91" d="100"/>
        </p:scale>
        <p:origin x="-107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2070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90BCA0-1DD5-7F4A-9CF3-5E929C6BED1F}" type="doc">
      <dgm:prSet loTypeId="urn:microsoft.com/office/officeart/2005/8/layout/hierarchy4" loCatId="" qsTypeId="urn:microsoft.com/office/officeart/2005/8/quickstyle/simple4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E4E302E3-FB50-F64F-B2D9-322E560C2C29}">
      <dgm:prSet custT="1"/>
      <dgm:spPr/>
      <dgm:t>
        <a:bodyPr/>
        <a:lstStyle/>
        <a:p>
          <a:r>
            <a:rPr lang="en-US" sz="2400" dirty="0" smtClean="0"/>
            <a:t>Tools for Portals, Search, Assimilation, Provenance </a:t>
          </a:r>
          <a:endParaRPr lang="en-US" sz="2400" dirty="0"/>
        </a:p>
      </dgm:t>
    </dgm:pt>
    <dgm:pt modelId="{211EE6DC-C9E8-E149-886E-02E77E927FAE}" type="parTrans" cxnId="{0C645E8D-D2DD-DE4B-899F-04BCEE658ED1}">
      <dgm:prSet/>
      <dgm:spPr/>
      <dgm:t>
        <a:bodyPr/>
        <a:lstStyle/>
        <a:p>
          <a:endParaRPr lang="en-US" sz="2400"/>
        </a:p>
      </dgm:t>
    </dgm:pt>
    <dgm:pt modelId="{A4900CD1-6139-6B42-ACF1-BEA810936B29}" type="sibTrans" cxnId="{0C645E8D-D2DD-DE4B-899F-04BCEE658ED1}">
      <dgm:prSet/>
      <dgm:spPr/>
      <dgm:t>
        <a:bodyPr/>
        <a:lstStyle/>
        <a:p>
          <a:endParaRPr lang="en-US" sz="2400"/>
        </a:p>
      </dgm:t>
    </dgm:pt>
    <dgm:pt modelId="{2FD5A22A-7EDE-F847-BF82-6219EBF60ED7}" type="pres">
      <dgm:prSet presAssocID="{E490BCA0-1DD5-7F4A-9CF3-5E929C6BED1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F69893A-F1E8-4B4A-9ECA-63A9C6E654C0}" type="pres">
      <dgm:prSet presAssocID="{E4E302E3-FB50-F64F-B2D9-322E560C2C29}" presName="vertOne" presStyleCnt="0"/>
      <dgm:spPr/>
    </dgm:pt>
    <dgm:pt modelId="{7B987EEC-6406-D044-AE8C-A75A3B3E4DCA}" type="pres">
      <dgm:prSet presAssocID="{E4E302E3-FB50-F64F-B2D9-322E560C2C2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741F97-5826-4143-8F75-C1624A6DFD66}" type="pres">
      <dgm:prSet presAssocID="{E4E302E3-FB50-F64F-B2D9-322E560C2C29}" presName="horzOne" presStyleCnt="0"/>
      <dgm:spPr/>
    </dgm:pt>
  </dgm:ptLst>
  <dgm:cxnLst>
    <dgm:cxn modelId="{AC36C06B-FEE8-9942-9245-B7F7D96B02AA}" type="presOf" srcId="{E490BCA0-1DD5-7F4A-9CF3-5E929C6BED1F}" destId="{2FD5A22A-7EDE-F847-BF82-6219EBF60ED7}" srcOrd="0" destOrd="0" presId="urn:microsoft.com/office/officeart/2005/8/layout/hierarchy4"/>
    <dgm:cxn modelId="{6FE5A16F-89A9-F042-BF47-57851193135E}" type="presOf" srcId="{E4E302E3-FB50-F64F-B2D9-322E560C2C29}" destId="{7B987EEC-6406-D044-AE8C-A75A3B3E4DCA}" srcOrd="0" destOrd="0" presId="urn:microsoft.com/office/officeart/2005/8/layout/hierarchy4"/>
    <dgm:cxn modelId="{0C645E8D-D2DD-DE4B-899F-04BCEE658ED1}" srcId="{E490BCA0-1DD5-7F4A-9CF3-5E929C6BED1F}" destId="{E4E302E3-FB50-F64F-B2D9-322E560C2C29}" srcOrd="0" destOrd="0" parTransId="{211EE6DC-C9E8-E149-886E-02E77E927FAE}" sibTransId="{A4900CD1-6139-6B42-ACF1-BEA810936B29}"/>
    <dgm:cxn modelId="{DC45C5AB-C86D-9744-AEBC-39094E2E1A1A}" type="presParOf" srcId="{2FD5A22A-7EDE-F847-BF82-6219EBF60ED7}" destId="{FF69893A-F1E8-4B4A-9ECA-63A9C6E654C0}" srcOrd="0" destOrd="0" presId="urn:microsoft.com/office/officeart/2005/8/layout/hierarchy4"/>
    <dgm:cxn modelId="{72BD8981-1466-CF47-A998-56503BBCBC79}" type="presParOf" srcId="{FF69893A-F1E8-4B4A-9ECA-63A9C6E654C0}" destId="{7B987EEC-6406-D044-AE8C-A75A3B3E4DCA}" srcOrd="0" destOrd="0" presId="urn:microsoft.com/office/officeart/2005/8/layout/hierarchy4"/>
    <dgm:cxn modelId="{EA4B4E43-8B74-8C4D-807E-EBFFB70E45E1}" type="presParOf" srcId="{FF69893A-F1E8-4B4A-9ECA-63A9C6E654C0}" destId="{75741F97-5826-4143-8F75-C1624A6DFD6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90BCA0-1DD5-7F4A-9CF3-5E929C6BED1F}" type="doc">
      <dgm:prSet loTypeId="urn:microsoft.com/office/officeart/2005/8/layout/hierarchy4" loCatId="" qsTypeId="urn:microsoft.com/office/officeart/2005/8/quickstyle/simple4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F6DE14D8-CEA5-8242-A2D8-A079F9C56124}">
      <dgm:prSet phldrT="[Text]" custT="1"/>
      <dgm:spPr/>
      <dgm:t>
        <a:bodyPr/>
        <a:lstStyle/>
        <a:p>
          <a:r>
            <a:rPr lang="en-US" sz="2400" dirty="0" smtClean="0"/>
            <a:t>Individual University and Lab PIs</a:t>
          </a:r>
          <a:endParaRPr lang="en-US" sz="2400" dirty="0"/>
        </a:p>
      </dgm:t>
    </dgm:pt>
    <dgm:pt modelId="{45B995F3-A0BF-A843-9C83-1829BF19A761}" type="parTrans" cxnId="{26811484-496C-D04B-A8E8-3F5CE15045A1}">
      <dgm:prSet/>
      <dgm:spPr/>
      <dgm:t>
        <a:bodyPr/>
        <a:lstStyle/>
        <a:p>
          <a:endParaRPr lang="en-US" sz="2000"/>
        </a:p>
      </dgm:t>
    </dgm:pt>
    <dgm:pt modelId="{AA286392-FD8F-2E4D-8FA6-9373C35397D0}" type="sibTrans" cxnId="{26811484-496C-D04B-A8E8-3F5CE15045A1}">
      <dgm:prSet/>
      <dgm:spPr/>
      <dgm:t>
        <a:bodyPr/>
        <a:lstStyle/>
        <a:p>
          <a:endParaRPr lang="en-US" sz="2000"/>
        </a:p>
      </dgm:t>
    </dgm:pt>
    <dgm:pt modelId="{F743A4DA-54E2-F740-896A-3C6C2766DCE5}">
      <dgm:prSet phldrT="[Text]" custT="1"/>
      <dgm:spPr/>
      <dgm:t>
        <a:bodyPr/>
        <a:lstStyle/>
        <a:p>
          <a:r>
            <a:rPr lang="en-US" sz="2400" dirty="0" smtClean="0"/>
            <a:t>National and Int’l </a:t>
          </a:r>
          <a:r>
            <a:rPr lang="en-US" sz="2400" dirty="0" err="1" smtClean="0"/>
            <a:t>collabs</a:t>
          </a:r>
          <a:endParaRPr lang="en-US" sz="2400" dirty="0"/>
        </a:p>
      </dgm:t>
    </dgm:pt>
    <dgm:pt modelId="{805E9B5F-972F-434F-A3CB-D352F16E7472}" type="parTrans" cxnId="{CAE11632-89DF-5748-9D2F-873B6C7CBEC3}">
      <dgm:prSet/>
      <dgm:spPr/>
      <dgm:t>
        <a:bodyPr/>
        <a:lstStyle/>
        <a:p>
          <a:endParaRPr lang="en-US" sz="2000"/>
        </a:p>
      </dgm:t>
    </dgm:pt>
    <dgm:pt modelId="{03083EC1-EBF1-DF4A-A063-3DF4697D608F}" type="sibTrans" cxnId="{CAE11632-89DF-5748-9D2F-873B6C7CBEC3}">
      <dgm:prSet/>
      <dgm:spPr/>
      <dgm:t>
        <a:bodyPr/>
        <a:lstStyle/>
        <a:p>
          <a:endParaRPr lang="en-US" sz="2000"/>
        </a:p>
      </dgm:t>
    </dgm:pt>
    <dgm:pt modelId="{0B92DD5A-602F-9E49-87ED-2A99AC1663F9}">
      <dgm:prSet phldrT="[Text]" custT="1"/>
      <dgm:spPr/>
      <dgm:t>
        <a:bodyPr/>
        <a:lstStyle/>
        <a:p>
          <a:r>
            <a:rPr lang="en-US" sz="2400" dirty="0" smtClean="0"/>
            <a:t>Research + Industry (e.g., Hubs)</a:t>
          </a:r>
          <a:endParaRPr lang="en-US" sz="2400" dirty="0"/>
        </a:p>
      </dgm:t>
    </dgm:pt>
    <dgm:pt modelId="{ACB34006-7F7D-1943-80D2-642B57123D59}" type="parTrans" cxnId="{CF27CCC6-C0C5-D94B-8E14-038E5CB743DE}">
      <dgm:prSet/>
      <dgm:spPr/>
      <dgm:t>
        <a:bodyPr/>
        <a:lstStyle/>
        <a:p>
          <a:endParaRPr lang="en-US" sz="2000"/>
        </a:p>
      </dgm:t>
    </dgm:pt>
    <dgm:pt modelId="{98A65419-F131-374B-B173-5B8DC6F4B114}" type="sibTrans" cxnId="{CF27CCC6-C0C5-D94B-8E14-038E5CB743DE}">
      <dgm:prSet/>
      <dgm:spPr/>
      <dgm:t>
        <a:bodyPr/>
        <a:lstStyle/>
        <a:p>
          <a:endParaRPr lang="en-US" sz="2000"/>
        </a:p>
      </dgm:t>
    </dgm:pt>
    <dgm:pt modelId="{2DBBC6D8-25F8-224A-B62E-12AF729EA499}">
      <dgm:prSet phldrT="[Text]" custT="1"/>
      <dgm:spPr/>
      <dgm:t>
        <a:bodyPr/>
        <a:lstStyle/>
        <a:p>
          <a:r>
            <a:rPr lang="en-US" sz="2400" dirty="0" smtClean="0"/>
            <a:t>Industry</a:t>
          </a:r>
          <a:endParaRPr lang="en-US" sz="2400" dirty="0"/>
        </a:p>
      </dgm:t>
    </dgm:pt>
    <dgm:pt modelId="{9B241167-7564-9149-A282-D5916A8CE9BD}" type="parTrans" cxnId="{152CF170-8401-5F48-9B54-9811057D1E55}">
      <dgm:prSet/>
      <dgm:spPr/>
      <dgm:t>
        <a:bodyPr/>
        <a:lstStyle/>
        <a:p>
          <a:endParaRPr lang="en-US" sz="2000"/>
        </a:p>
      </dgm:t>
    </dgm:pt>
    <dgm:pt modelId="{F99E059C-5ED7-6D41-8313-C7A90FBEE071}" type="sibTrans" cxnId="{152CF170-8401-5F48-9B54-9811057D1E55}">
      <dgm:prSet/>
      <dgm:spPr/>
      <dgm:t>
        <a:bodyPr/>
        <a:lstStyle/>
        <a:p>
          <a:endParaRPr lang="en-US" sz="2000"/>
        </a:p>
      </dgm:t>
    </dgm:pt>
    <dgm:pt modelId="{2FD5A22A-7EDE-F847-BF82-6219EBF60ED7}" type="pres">
      <dgm:prSet presAssocID="{E490BCA0-1DD5-7F4A-9CF3-5E929C6BED1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6B0CFD3-6470-8740-AD63-B606676CCF26}" type="pres">
      <dgm:prSet presAssocID="{F6DE14D8-CEA5-8242-A2D8-A079F9C56124}" presName="vertOne" presStyleCnt="0"/>
      <dgm:spPr/>
    </dgm:pt>
    <dgm:pt modelId="{8A2E0195-9415-B94F-8F83-5268CE3639D8}" type="pres">
      <dgm:prSet presAssocID="{F6DE14D8-CEA5-8242-A2D8-A079F9C56124}" presName="txOne" presStyleLbl="node0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DE03F4-A1AD-634F-985C-A82FA6049407}" type="pres">
      <dgm:prSet presAssocID="{F6DE14D8-CEA5-8242-A2D8-A079F9C56124}" presName="horzOne" presStyleCnt="0"/>
      <dgm:spPr/>
    </dgm:pt>
    <dgm:pt modelId="{7596D62F-A389-6B45-81BA-83E6710F14E2}" type="pres">
      <dgm:prSet presAssocID="{AA286392-FD8F-2E4D-8FA6-9373C35397D0}" presName="sibSpaceOne" presStyleCnt="0"/>
      <dgm:spPr/>
    </dgm:pt>
    <dgm:pt modelId="{07425C29-5250-3442-A138-049D8981C800}" type="pres">
      <dgm:prSet presAssocID="{F743A4DA-54E2-F740-896A-3C6C2766DCE5}" presName="vertOne" presStyleCnt="0"/>
      <dgm:spPr/>
    </dgm:pt>
    <dgm:pt modelId="{42334E85-13C7-684E-8B1A-D59F8AFE4C47}" type="pres">
      <dgm:prSet presAssocID="{F743A4DA-54E2-F740-896A-3C6C2766DCE5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5818E7-5105-0443-9D7C-5E88EC78FB49}" type="pres">
      <dgm:prSet presAssocID="{F743A4DA-54E2-F740-896A-3C6C2766DCE5}" presName="horzOne" presStyleCnt="0"/>
      <dgm:spPr/>
    </dgm:pt>
    <dgm:pt modelId="{48B054CD-1203-F147-A2A6-9E5435ACF066}" type="pres">
      <dgm:prSet presAssocID="{03083EC1-EBF1-DF4A-A063-3DF4697D608F}" presName="sibSpaceOne" presStyleCnt="0"/>
      <dgm:spPr/>
    </dgm:pt>
    <dgm:pt modelId="{B52E0949-721C-BA49-970D-C5987151E466}" type="pres">
      <dgm:prSet presAssocID="{0B92DD5A-602F-9E49-87ED-2A99AC1663F9}" presName="vertOne" presStyleCnt="0"/>
      <dgm:spPr/>
    </dgm:pt>
    <dgm:pt modelId="{37E0DBB7-AEAB-CE49-B9D1-7E5F2A485994}" type="pres">
      <dgm:prSet presAssocID="{0B92DD5A-602F-9E49-87ED-2A99AC1663F9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169446-21E6-DB4A-807D-D71BFCA10451}" type="pres">
      <dgm:prSet presAssocID="{0B92DD5A-602F-9E49-87ED-2A99AC1663F9}" presName="horzOne" presStyleCnt="0"/>
      <dgm:spPr/>
    </dgm:pt>
    <dgm:pt modelId="{F7C04255-EA1F-2F45-B58B-A6EDFF9A230B}" type="pres">
      <dgm:prSet presAssocID="{98A65419-F131-374B-B173-5B8DC6F4B114}" presName="sibSpaceOne" presStyleCnt="0"/>
      <dgm:spPr/>
    </dgm:pt>
    <dgm:pt modelId="{F32CFC97-B6CD-E64F-8F12-4ED8BA849222}" type="pres">
      <dgm:prSet presAssocID="{2DBBC6D8-25F8-224A-B62E-12AF729EA499}" presName="vertOne" presStyleCnt="0"/>
      <dgm:spPr/>
    </dgm:pt>
    <dgm:pt modelId="{1775E7AC-2991-B64B-A5E3-214A2B7C25AC}" type="pres">
      <dgm:prSet presAssocID="{2DBBC6D8-25F8-224A-B62E-12AF729EA499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FE964C-87FB-584F-85CC-BADF97CF6315}" type="pres">
      <dgm:prSet presAssocID="{2DBBC6D8-25F8-224A-B62E-12AF729EA499}" presName="horzOne" presStyleCnt="0"/>
      <dgm:spPr/>
    </dgm:pt>
  </dgm:ptLst>
  <dgm:cxnLst>
    <dgm:cxn modelId="{F6F55A35-0D86-8A42-960F-7F742CFC57DC}" type="presOf" srcId="{F743A4DA-54E2-F740-896A-3C6C2766DCE5}" destId="{42334E85-13C7-684E-8B1A-D59F8AFE4C47}" srcOrd="0" destOrd="0" presId="urn:microsoft.com/office/officeart/2005/8/layout/hierarchy4"/>
    <dgm:cxn modelId="{26811484-496C-D04B-A8E8-3F5CE15045A1}" srcId="{E490BCA0-1DD5-7F4A-9CF3-5E929C6BED1F}" destId="{F6DE14D8-CEA5-8242-A2D8-A079F9C56124}" srcOrd="0" destOrd="0" parTransId="{45B995F3-A0BF-A843-9C83-1829BF19A761}" sibTransId="{AA286392-FD8F-2E4D-8FA6-9373C35397D0}"/>
    <dgm:cxn modelId="{7AD1E326-8EAF-9E4C-B216-4CADF092029E}" type="presOf" srcId="{E490BCA0-1DD5-7F4A-9CF3-5E929C6BED1F}" destId="{2FD5A22A-7EDE-F847-BF82-6219EBF60ED7}" srcOrd="0" destOrd="0" presId="urn:microsoft.com/office/officeart/2005/8/layout/hierarchy4"/>
    <dgm:cxn modelId="{CF27CCC6-C0C5-D94B-8E14-038E5CB743DE}" srcId="{E490BCA0-1DD5-7F4A-9CF3-5E929C6BED1F}" destId="{0B92DD5A-602F-9E49-87ED-2A99AC1663F9}" srcOrd="2" destOrd="0" parTransId="{ACB34006-7F7D-1943-80D2-642B57123D59}" sibTransId="{98A65419-F131-374B-B173-5B8DC6F4B114}"/>
    <dgm:cxn modelId="{6600AB8E-A88E-504A-BE82-E04677B394A8}" type="presOf" srcId="{F6DE14D8-CEA5-8242-A2D8-A079F9C56124}" destId="{8A2E0195-9415-B94F-8F83-5268CE3639D8}" srcOrd="0" destOrd="0" presId="urn:microsoft.com/office/officeart/2005/8/layout/hierarchy4"/>
    <dgm:cxn modelId="{CAE11632-89DF-5748-9D2F-873B6C7CBEC3}" srcId="{E490BCA0-1DD5-7F4A-9CF3-5E929C6BED1F}" destId="{F743A4DA-54E2-F740-896A-3C6C2766DCE5}" srcOrd="1" destOrd="0" parTransId="{805E9B5F-972F-434F-A3CB-D352F16E7472}" sibTransId="{03083EC1-EBF1-DF4A-A063-3DF4697D608F}"/>
    <dgm:cxn modelId="{152CF170-8401-5F48-9B54-9811057D1E55}" srcId="{E490BCA0-1DD5-7F4A-9CF3-5E929C6BED1F}" destId="{2DBBC6D8-25F8-224A-B62E-12AF729EA499}" srcOrd="3" destOrd="0" parTransId="{9B241167-7564-9149-A282-D5916A8CE9BD}" sibTransId="{F99E059C-5ED7-6D41-8313-C7A90FBEE071}"/>
    <dgm:cxn modelId="{D6DD7537-96E8-BB4E-A203-5F6CC4262186}" type="presOf" srcId="{0B92DD5A-602F-9E49-87ED-2A99AC1663F9}" destId="{37E0DBB7-AEAB-CE49-B9D1-7E5F2A485994}" srcOrd="0" destOrd="0" presId="urn:microsoft.com/office/officeart/2005/8/layout/hierarchy4"/>
    <dgm:cxn modelId="{28362A0B-18F6-AD48-9909-40D5E1465CCF}" type="presOf" srcId="{2DBBC6D8-25F8-224A-B62E-12AF729EA499}" destId="{1775E7AC-2991-B64B-A5E3-214A2B7C25AC}" srcOrd="0" destOrd="0" presId="urn:microsoft.com/office/officeart/2005/8/layout/hierarchy4"/>
    <dgm:cxn modelId="{1E101DE0-5C10-3142-8565-CD59AABF6821}" type="presParOf" srcId="{2FD5A22A-7EDE-F847-BF82-6219EBF60ED7}" destId="{86B0CFD3-6470-8740-AD63-B606676CCF26}" srcOrd="0" destOrd="0" presId="urn:microsoft.com/office/officeart/2005/8/layout/hierarchy4"/>
    <dgm:cxn modelId="{23D11268-4934-2747-BE30-757D0426C6EF}" type="presParOf" srcId="{86B0CFD3-6470-8740-AD63-B606676CCF26}" destId="{8A2E0195-9415-B94F-8F83-5268CE3639D8}" srcOrd="0" destOrd="0" presId="urn:microsoft.com/office/officeart/2005/8/layout/hierarchy4"/>
    <dgm:cxn modelId="{86AFB1B0-4CBF-C748-B91D-D55329CC5151}" type="presParOf" srcId="{86B0CFD3-6470-8740-AD63-B606676CCF26}" destId="{32DE03F4-A1AD-634F-985C-A82FA6049407}" srcOrd="1" destOrd="0" presId="urn:microsoft.com/office/officeart/2005/8/layout/hierarchy4"/>
    <dgm:cxn modelId="{677BBD3B-AB95-2B44-8D54-35B55891E1C8}" type="presParOf" srcId="{2FD5A22A-7EDE-F847-BF82-6219EBF60ED7}" destId="{7596D62F-A389-6B45-81BA-83E6710F14E2}" srcOrd="1" destOrd="0" presId="urn:microsoft.com/office/officeart/2005/8/layout/hierarchy4"/>
    <dgm:cxn modelId="{EF6354A4-2319-A643-A809-0E85EEFDE890}" type="presParOf" srcId="{2FD5A22A-7EDE-F847-BF82-6219EBF60ED7}" destId="{07425C29-5250-3442-A138-049D8981C800}" srcOrd="2" destOrd="0" presId="urn:microsoft.com/office/officeart/2005/8/layout/hierarchy4"/>
    <dgm:cxn modelId="{8403BDAF-9660-5043-97C8-D3333BD919EC}" type="presParOf" srcId="{07425C29-5250-3442-A138-049D8981C800}" destId="{42334E85-13C7-684E-8B1A-D59F8AFE4C47}" srcOrd="0" destOrd="0" presId="urn:microsoft.com/office/officeart/2005/8/layout/hierarchy4"/>
    <dgm:cxn modelId="{0CA6F25A-A5CC-4444-8A51-D2DF124D7020}" type="presParOf" srcId="{07425C29-5250-3442-A138-049D8981C800}" destId="{E65818E7-5105-0443-9D7C-5E88EC78FB49}" srcOrd="1" destOrd="0" presId="urn:microsoft.com/office/officeart/2005/8/layout/hierarchy4"/>
    <dgm:cxn modelId="{5FFFCDF6-AB43-1D46-B395-75E208BEAC57}" type="presParOf" srcId="{2FD5A22A-7EDE-F847-BF82-6219EBF60ED7}" destId="{48B054CD-1203-F147-A2A6-9E5435ACF066}" srcOrd="3" destOrd="0" presId="urn:microsoft.com/office/officeart/2005/8/layout/hierarchy4"/>
    <dgm:cxn modelId="{41D52609-1C70-044F-87DC-BFE4F310B0CA}" type="presParOf" srcId="{2FD5A22A-7EDE-F847-BF82-6219EBF60ED7}" destId="{B52E0949-721C-BA49-970D-C5987151E466}" srcOrd="4" destOrd="0" presId="urn:microsoft.com/office/officeart/2005/8/layout/hierarchy4"/>
    <dgm:cxn modelId="{1ADEB47F-5CB1-B047-8211-27AE0463C248}" type="presParOf" srcId="{B52E0949-721C-BA49-970D-C5987151E466}" destId="{37E0DBB7-AEAB-CE49-B9D1-7E5F2A485994}" srcOrd="0" destOrd="0" presId="urn:microsoft.com/office/officeart/2005/8/layout/hierarchy4"/>
    <dgm:cxn modelId="{62DC314C-F7B7-9B46-B001-642D3782BAA9}" type="presParOf" srcId="{B52E0949-721C-BA49-970D-C5987151E466}" destId="{B4169446-21E6-DB4A-807D-D71BFCA10451}" srcOrd="1" destOrd="0" presId="urn:microsoft.com/office/officeart/2005/8/layout/hierarchy4"/>
    <dgm:cxn modelId="{63A2568E-0DA9-3F48-89F0-DDAC5150C424}" type="presParOf" srcId="{2FD5A22A-7EDE-F847-BF82-6219EBF60ED7}" destId="{F7C04255-EA1F-2F45-B58B-A6EDFF9A230B}" srcOrd="5" destOrd="0" presId="urn:microsoft.com/office/officeart/2005/8/layout/hierarchy4"/>
    <dgm:cxn modelId="{AE7744B5-3478-AF45-98B2-52FAE37AC454}" type="presParOf" srcId="{2FD5A22A-7EDE-F847-BF82-6219EBF60ED7}" destId="{F32CFC97-B6CD-E64F-8F12-4ED8BA849222}" srcOrd="6" destOrd="0" presId="urn:microsoft.com/office/officeart/2005/8/layout/hierarchy4"/>
    <dgm:cxn modelId="{2D42590D-37B8-6249-8400-A7E0A72C0745}" type="presParOf" srcId="{F32CFC97-B6CD-E64F-8F12-4ED8BA849222}" destId="{1775E7AC-2991-B64B-A5E3-214A2B7C25AC}" srcOrd="0" destOrd="0" presId="urn:microsoft.com/office/officeart/2005/8/layout/hierarchy4"/>
    <dgm:cxn modelId="{8CDFAFF2-854F-1D48-A8C9-E1F54BD4CAC6}" type="presParOf" srcId="{F32CFC97-B6CD-E64F-8F12-4ED8BA849222}" destId="{72FE964C-87FB-584F-85CC-BADF97CF631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90BCA0-1DD5-7F4A-9CF3-5E929C6BED1F}" type="doc">
      <dgm:prSet loTypeId="urn:microsoft.com/office/officeart/2005/8/layout/hierarchy4" loCatId="" qsTypeId="urn:microsoft.com/office/officeart/2005/8/quickstyle/simple4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F6DE14D8-CEA5-8242-A2D8-A079F9C56124}">
      <dgm:prSet phldrT="[Text]"/>
      <dgm:spPr/>
      <dgm:t>
        <a:bodyPr/>
        <a:lstStyle/>
        <a:p>
          <a:r>
            <a:rPr lang="en-US" dirty="0" smtClean="0"/>
            <a:t>Light sources, etc. (BES)</a:t>
          </a:r>
          <a:endParaRPr lang="en-US" dirty="0"/>
        </a:p>
      </dgm:t>
    </dgm:pt>
    <dgm:pt modelId="{45B995F3-A0BF-A843-9C83-1829BF19A761}" type="parTrans" cxnId="{26811484-496C-D04B-A8E8-3F5CE15045A1}">
      <dgm:prSet/>
      <dgm:spPr/>
      <dgm:t>
        <a:bodyPr/>
        <a:lstStyle/>
        <a:p>
          <a:endParaRPr lang="en-US"/>
        </a:p>
      </dgm:t>
    </dgm:pt>
    <dgm:pt modelId="{AA286392-FD8F-2E4D-8FA6-9373C35397D0}" type="sibTrans" cxnId="{26811484-496C-D04B-A8E8-3F5CE15045A1}">
      <dgm:prSet/>
      <dgm:spPr/>
      <dgm:t>
        <a:bodyPr/>
        <a:lstStyle/>
        <a:p>
          <a:endParaRPr lang="en-US"/>
        </a:p>
      </dgm:t>
    </dgm:pt>
    <dgm:pt modelId="{F743A4DA-54E2-F740-896A-3C6C2766DCE5}">
      <dgm:prSet phldrT="[Text]"/>
      <dgm:spPr/>
      <dgm:t>
        <a:bodyPr/>
        <a:lstStyle/>
        <a:p>
          <a:r>
            <a:rPr lang="en-US" dirty="0" smtClean="0"/>
            <a:t>Colliders (HEP/NP)</a:t>
          </a:r>
          <a:endParaRPr lang="en-US" dirty="0"/>
        </a:p>
      </dgm:t>
    </dgm:pt>
    <dgm:pt modelId="{805E9B5F-972F-434F-A3CB-D352F16E7472}" type="parTrans" cxnId="{CAE11632-89DF-5748-9D2F-873B6C7CBEC3}">
      <dgm:prSet/>
      <dgm:spPr/>
      <dgm:t>
        <a:bodyPr/>
        <a:lstStyle/>
        <a:p>
          <a:endParaRPr lang="en-US"/>
        </a:p>
      </dgm:t>
    </dgm:pt>
    <dgm:pt modelId="{03083EC1-EBF1-DF4A-A063-3DF4697D608F}" type="sibTrans" cxnId="{CAE11632-89DF-5748-9D2F-873B6C7CBEC3}">
      <dgm:prSet/>
      <dgm:spPr/>
      <dgm:t>
        <a:bodyPr/>
        <a:lstStyle/>
        <a:p>
          <a:endParaRPr lang="en-US"/>
        </a:p>
      </dgm:t>
    </dgm:pt>
    <dgm:pt modelId="{0B92DD5A-602F-9E49-87ED-2A99AC1663F9}">
      <dgm:prSet phldrT="[Text]"/>
      <dgm:spPr/>
      <dgm:t>
        <a:bodyPr/>
        <a:lstStyle/>
        <a:p>
          <a:r>
            <a:rPr lang="en-US" dirty="0" err="1" smtClean="0"/>
            <a:t>Sequen-cers</a:t>
          </a:r>
          <a:r>
            <a:rPr lang="en-US" dirty="0" smtClean="0"/>
            <a:t> (BER)</a:t>
          </a:r>
          <a:endParaRPr lang="en-US" dirty="0"/>
        </a:p>
      </dgm:t>
    </dgm:pt>
    <dgm:pt modelId="{ACB34006-7F7D-1943-80D2-642B57123D59}" type="parTrans" cxnId="{CF27CCC6-C0C5-D94B-8E14-038E5CB743DE}">
      <dgm:prSet/>
      <dgm:spPr/>
      <dgm:t>
        <a:bodyPr/>
        <a:lstStyle/>
        <a:p>
          <a:endParaRPr lang="en-US"/>
        </a:p>
      </dgm:t>
    </dgm:pt>
    <dgm:pt modelId="{98A65419-F131-374B-B173-5B8DC6F4B114}" type="sibTrans" cxnId="{CF27CCC6-C0C5-D94B-8E14-038E5CB743DE}">
      <dgm:prSet/>
      <dgm:spPr/>
      <dgm:t>
        <a:bodyPr/>
        <a:lstStyle/>
        <a:p>
          <a:endParaRPr lang="en-US"/>
        </a:p>
      </dgm:t>
    </dgm:pt>
    <dgm:pt modelId="{0AECD2AF-A747-C642-B877-503EEED14FDD}">
      <dgm:prSet phldrT="[Text]"/>
      <dgm:spPr/>
      <dgm:t>
        <a:bodyPr/>
        <a:lstStyle/>
        <a:p>
          <a:r>
            <a:rPr lang="en-US" dirty="0" smtClean="0"/>
            <a:t>“</a:t>
          </a:r>
          <a:r>
            <a:rPr lang="en-US" dirty="0" err="1" smtClean="0"/>
            <a:t>Omics</a:t>
          </a:r>
          <a:r>
            <a:rPr lang="en-US" dirty="0" smtClean="0"/>
            <a:t>” data (All)</a:t>
          </a:r>
          <a:endParaRPr lang="en-US" dirty="0"/>
        </a:p>
      </dgm:t>
    </dgm:pt>
    <dgm:pt modelId="{4909F0E3-BED5-C54F-A13C-5CA210CC96A1}" type="parTrans" cxnId="{54C086D3-CFDA-0940-92F0-3A8F5FC12C88}">
      <dgm:prSet/>
      <dgm:spPr/>
      <dgm:t>
        <a:bodyPr/>
        <a:lstStyle/>
        <a:p>
          <a:endParaRPr lang="en-US"/>
        </a:p>
      </dgm:t>
    </dgm:pt>
    <dgm:pt modelId="{D9EF36BA-F4F7-C940-A2B2-84E33E7CC0F7}" type="sibTrans" cxnId="{54C086D3-CFDA-0940-92F0-3A8F5FC12C88}">
      <dgm:prSet/>
      <dgm:spPr/>
      <dgm:t>
        <a:bodyPr/>
        <a:lstStyle/>
        <a:p>
          <a:endParaRPr lang="en-US"/>
        </a:p>
      </dgm:t>
    </dgm:pt>
    <dgm:pt modelId="{C9B09271-8AC5-2B4E-8998-450B33B9D9B2}">
      <dgm:prSet phldrT="[Text]"/>
      <dgm:spPr/>
      <dgm:t>
        <a:bodyPr/>
        <a:lstStyle/>
        <a:p>
          <a:r>
            <a:rPr lang="en-US" dirty="0" smtClean="0"/>
            <a:t>Cosmology (HEP)</a:t>
          </a:r>
          <a:endParaRPr lang="en-US" dirty="0"/>
        </a:p>
      </dgm:t>
    </dgm:pt>
    <dgm:pt modelId="{303D67F2-7064-8743-800D-9A0E933D01BB}" type="parTrans" cxnId="{AC4E9649-F862-7746-B3C5-166849D3631B}">
      <dgm:prSet/>
      <dgm:spPr/>
      <dgm:t>
        <a:bodyPr/>
        <a:lstStyle/>
        <a:p>
          <a:endParaRPr lang="en-US"/>
        </a:p>
      </dgm:t>
    </dgm:pt>
    <dgm:pt modelId="{C0FDF14E-3FC2-9C4D-94F2-9712EC137BF0}" type="sibTrans" cxnId="{AC4E9649-F862-7746-B3C5-166849D3631B}">
      <dgm:prSet/>
      <dgm:spPr/>
      <dgm:t>
        <a:bodyPr/>
        <a:lstStyle/>
        <a:p>
          <a:endParaRPr lang="en-US"/>
        </a:p>
      </dgm:t>
    </dgm:pt>
    <dgm:pt modelId="{2FD5A22A-7EDE-F847-BF82-6219EBF60ED7}" type="pres">
      <dgm:prSet presAssocID="{E490BCA0-1DD5-7F4A-9CF3-5E929C6BED1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6B0CFD3-6470-8740-AD63-B606676CCF26}" type="pres">
      <dgm:prSet presAssocID="{F6DE14D8-CEA5-8242-A2D8-A079F9C56124}" presName="vertOne" presStyleCnt="0"/>
      <dgm:spPr/>
    </dgm:pt>
    <dgm:pt modelId="{8A2E0195-9415-B94F-8F83-5268CE3639D8}" type="pres">
      <dgm:prSet presAssocID="{F6DE14D8-CEA5-8242-A2D8-A079F9C56124}" presName="txOne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DE03F4-A1AD-634F-985C-A82FA6049407}" type="pres">
      <dgm:prSet presAssocID="{F6DE14D8-CEA5-8242-A2D8-A079F9C56124}" presName="horzOne" presStyleCnt="0"/>
      <dgm:spPr/>
    </dgm:pt>
    <dgm:pt modelId="{7596D62F-A389-6B45-81BA-83E6710F14E2}" type="pres">
      <dgm:prSet presAssocID="{AA286392-FD8F-2E4D-8FA6-9373C35397D0}" presName="sibSpaceOne" presStyleCnt="0"/>
      <dgm:spPr/>
    </dgm:pt>
    <dgm:pt modelId="{07425C29-5250-3442-A138-049D8981C800}" type="pres">
      <dgm:prSet presAssocID="{F743A4DA-54E2-F740-896A-3C6C2766DCE5}" presName="vertOne" presStyleCnt="0"/>
      <dgm:spPr/>
    </dgm:pt>
    <dgm:pt modelId="{42334E85-13C7-684E-8B1A-D59F8AFE4C47}" type="pres">
      <dgm:prSet presAssocID="{F743A4DA-54E2-F740-896A-3C6C2766DCE5}" presName="txOne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5818E7-5105-0443-9D7C-5E88EC78FB49}" type="pres">
      <dgm:prSet presAssocID="{F743A4DA-54E2-F740-896A-3C6C2766DCE5}" presName="horzOne" presStyleCnt="0"/>
      <dgm:spPr/>
    </dgm:pt>
    <dgm:pt modelId="{48B054CD-1203-F147-A2A6-9E5435ACF066}" type="pres">
      <dgm:prSet presAssocID="{03083EC1-EBF1-DF4A-A063-3DF4697D608F}" presName="sibSpaceOne" presStyleCnt="0"/>
      <dgm:spPr/>
    </dgm:pt>
    <dgm:pt modelId="{B52E0949-721C-BA49-970D-C5987151E466}" type="pres">
      <dgm:prSet presAssocID="{0B92DD5A-602F-9E49-87ED-2A99AC1663F9}" presName="vertOne" presStyleCnt="0"/>
      <dgm:spPr/>
    </dgm:pt>
    <dgm:pt modelId="{37E0DBB7-AEAB-CE49-B9D1-7E5F2A485994}" type="pres">
      <dgm:prSet presAssocID="{0B92DD5A-602F-9E49-87ED-2A99AC1663F9}" presName="txOne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169446-21E6-DB4A-807D-D71BFCA10451}" type="pres">
      <dgm:prSet presAssocID="{0B92DD5A-602F-9E49-87ED-2A99AC1663F9}" presName="horzOne" presStyleCnt="0"/>
      <dgm:spPr/>
    </dgm:pt>
    <dgm:pt modelId="{F7C04255-EA1F-2F45-B58B-A6EDFF9A230B}" type="pres">
      <dgm:prSet presAssocID="{98A65419-F131-374B-B173-5B8DC6F4B114}" presName="sibSpaceOne" presStyleCnt="0"/>
      <dgm:spPr/>
    </dgm:pt>
    <dgm:pt modelId="{ACF36CA1-7228-CE4F-9AA1-E80D7A637E18}" type="pres">
      <dgm:prSet presAssocID="{C9B09271-8AC5-2B4E-8998-450B33B9D9B2}" presName="vertOne" presStyleCnt="0"/>
      <dgm:spPr/>
    </dgm:pt>
    <dgm:pt modelId="{E4109D02-E8F1-904B-9368-B0C759D6BAC1}" type="pres">
      <dgm:prSet presAssocID="{C9B09271-8AC5-2B4E-8998-450B33B9D9B2}" presName="txOne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CB1790-FD3C-374C-BA66-BC64C4A2ED2A}" type="pres">
      <dgm:prSet presAssocID="{C9B09271-8AC5-2B4E-8998-450B33B9D9B2}" presName="horzOne" presStyleCnt="0"/>
      <dgm:spPr/>
    </dgm:pt>
    <dgm:pt modelId="{14D78CC7-F7C7-2E42-B998-FC0F4840BC6B}" type="pres">
      <dgm:prSet presAssocID="{C0FDF14E-3FC2-9C4D-94F2-9712EC137BF0}" presName="sibSpaceOne" presStyleCnt="0"/>
      <dgm:spPr/>
    </dgm:pt>
    <dgm:pt modelId="{5F81BC11-BC21-3845-9420-BD3502DE46EB}" type="pres">
      <dgm:prSet presAssocID="{0AECD2AF-A747-C642-B877-503EEED14FDD}" presName="vertOne" presStyleCnt="0"/>
      <dgm:spPr/>
    </dgm:pt>
    <dgm:pt modelId="{BC082479-B6B4-FC45-8855-C912B176DF48}" type="pres">
      <dgm:prSet presAssocID="{0AECD2AF-A747-C642-B877-503EEED14FDD}" presName="txOne" presStyleLbl="node0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1CE8B9-50BC-4544-B01F-D7CF7A8C789B}" type="pres">
      <dgm:prSet presAssocID="{0AECD2AF-A747-C642-B877-503EEED14FDD}" presName="horzOne" presStyleCnt="0"/>
      <dgm:spPr/>
    </dgm:pt>
  </dgm:ptLst>
  <dgm:cxnLst>
    <dgm:cxn modelId="{1CA60546-3B75-214D-9487-FCC81101D89B}" type="presOf" srcId="{0AECD2AF-A747-C642-B877-503EEED14FDD}" destId="{BC082479-B6B4-FC45-8855-C912B176DF48}" srcOrd="0" destOrd="0" presId="urn:microsoft.com/office/officeart/2005/8/layout/hierarchy4"/>
    <dgm:cxn modelId="{39EF4763-C4DD-1148-B92B-8465CF6B8C89}" type="presOf" srcId="{F743A4DA-54E2-F740-896A-3C6C2766DCE5}" destId="{42334E85-13C7-684E-8B1A-D59F8AFE4C47}" srcOrd="0" destOrd="0" presId="urn:microsoft.com/office/officeart/2005/8/layout/hierarchy4"/>
    <dgm:cxn modelId="{483639F4-AD96-FB44-9AB3-4A1ADC623F57}" type="presOf" srcId="{0B92DD5A-602F-9E49-87ED-2A99AC1663F9}" destId="{37E0DBB7-AEAB-CE49-B9D1-7E5F2A485994}" srcOrd="0" destOrd="0" presId="urn:microsoft.com/office/officeart/2005/8/layout/hierarchy4"/>
    <dgm:cxn modelId="{4CC4DB71-C7E2-3845-B9CD-4AE6E032CAD3}" type="presOf" srcId="{E490BCA0-1DD5-7F4A-9CF3-5E929C6BED1F}" destId="{2FD5A22A-7EDE-F847-BF82-6219EBF60ED7}" srcOrd="0" destOrd="0" presId="urn:microsoft.com/office/officeart/2005/8/layout/hierarchy4"/>
    <dgm:cxn modelId="{54C086D3-CFDA-0940-92F0-3A8F5FC12C88}" srcId="{E490BCA0-1DD5-7F4A-9CF3-5E929C6BED1F}" destId="{0AECD2AF-A747-C642-B877-503EEED14FDD}" srcOrd="4" destOrd="0" parTransId="{4909F0E3-BED5-C54F-A13C-5CA210CC96A1}" sibTransId="{D9EF36BA-F4F7-C940-A2B2-84E33E7CC0F7}"/>
    <dgm:cxn modelId="{AC4E9649-F862-7746-B3C5-166849D3631B}" srcId="{E490BCA0-1DD5-7F4A-9CF3-5E929C6BED1F}" destId="{C9B09271-8AC5-2B4E-8998-450B33B9D9B2}" srcOrd="3" destOrd="0" parTransId="{303D67F2-7064-8743-800D-9A0E933D01BB}" sibTransId="{C0FDF14E-3FC2-9C4D-94F2-9712EC137BF0}"/>
    <dgm:cxn modelId="{CF27CCC6-C0C5-D94B-8E14-038E5CB743DE}" srcId="{E490BCA0-1DD5-7F4A-9CF3-5E929C6BED1F}" destId="{0B92DD5A-602F-9E49-87ED-2A99AC1663F9}" srcOrd="2" destOrd="0" parTransId="{ACB34006-7F7D-1943-80D2-642B57123D59}" sibTransId="{98A65419-F131-374B-B173-5B8DC6F4B114}"/>
    <dgm:cxn modelId="{26811484-496C-D04B-A8E8-3F5CE15045A1}" srcId="{E490BCA0-1DD5-7F4A-9CF3-5E929C6BED1F}" destId="{F6DE14D8-CEA5-8242-A2D8-A079F9C56124}" srcOrd="0" destOrd="0" parTransId="{45B995F3-A0BF-A843-9C83-1829BF19A761}" sibTransId="{AA286392-FD8F-2E4D-8FA6-9373C35397D0}"/>
    <dgm:cxn modelId="{1733070A-6146-E948-8276-9F8D63D1F8DA}" type="presOf" srcId="{F6DE14D8-CEA5-8242-A2D8-A079F9C56124}" destId="{8A2E0195-9415-B94F-8F83-5268CE3639D8}" srcOrd="0" destOrd="0" presId="urn:microsoft.com/office/officeart/2005/8/layout/hierarchy4"/>
    <dgm:cxn modelId="{CAE11632-89DF-5748-9D2F-873B6C7CBEC3}" srcId="{E490BCA0-1DD5-7F4A-9CF3-5E929C6BED1F}" destId="{F743A4DA-54E2-F740-896A-3C6C2766DCE5}" srcOrd="1" destOrd="0" parTransId="{805E9B5F-972F-434F-A3CB-D352F16E7472}" sibTransId="{03083EC1-EBF1-DF4A-A063-3DF4697D608F}"/>
    <dgm:cxn modelId="{F0294744-2797-D14E-9C98-F8BC27DF1604}" type="presOf" srcId="{C9B09271-8AC5-2B4E-8998-450B33B9D9B2}" destId="{E4109D02-E8F1-904B-9368-B0C759D6BAC1}" srcOrd="0" destOrd="0" presId="urn:microsoft.com/office/officeart/2005/8/layout/hierarchy4"/>
    <dgm:cxn modelId="{F9A82387-4236-824B-934D-DA225C39BBE1}" type="presParOf" srcId="{2FD5A22A-7EDE-F847-BF82-6219EBF60ED7}" destId="{86B0CFD3-6470-8740-AD63-B606676CCF26}" srcOrd="0" destOrd="0" presId="urn:microsoft.com/office/officeart/2005/8/layout/hierarchy4"/>
    <dgm:cxn modelId="{BAEA41EA-7CF3-6F41-BFE9-EA0434FF9AEA}" type="presParOf" srcId="{86B0CFD3-6470-8740-AD63-B606676CCF26}" destId="{8A2E0195-9415-B94F-8F83-5268CE3639D8}" srcOrd="0" destOrd="0" presId="urn:microsoft.com/office/officeart/2005/8/layout/hierarchy4"/>
    <dgm:cxn modelId="{E4E41B13-DBC7-224B-BE43-A6235AAEC4AF}" type="presParOf" srcId="{86B0CFD3-6470-8740-AD63-B606676CCF26}" destId="{32DE03F4-A1AD-634F-985C-A82FA6049407}" srcOrd="1" destOrd="0" presId="urn:microsoft.com/office/officeart/2005/8/layout/hierarchy4"/>
    <dgm:cxn modelId="{1DDD6EFF-0103-404D-A4C0-CE963BE949FD}" type="presParOf" srcId="{2FD5A22A-7EDE-F847-BF82-6219EBF60ED7}" destId="{7596D62F-A389-6B45-81BA-83E6710F14E2}" srcOrd="1" destOrd="0" presId="urn:microsoft.com/office/officeart/2005/8/layout/hierarchy4"/>
    <dgm:cxn modelId="{A1C1928E-0C7D-1044-8CA7-F41E76A99277}" type="presParOf" srcId="{2FD5A22A-7EDE-F847-BF82-6219EBF60ED7}" destId="{07425C29-5250-3442-A138-049D8981C800}" srcOrd="2" destOrd="0" presId="urn:microsoft.com/office/officeart/2005/8/layout/hierarchy4"/>
    <dgm:cxn modelId="{51F0A7F2-FEA2-1941-95FE-1A6208C50E0A}" type="presParOf" srcId="{07425C29-5250-3442-A138-049D8981C800}" destId="{42334E85-13C7-684E-8B1A-D59F8AFE4C47}" srcOrd="0" destOrd="0" presId="urn:microsoft.com/office/officeart/2005/8/layout/hierarchy4"/>
    <dgm:cxn modelId="{39771EFE-C14F-0244-A678-46FE03AB5789}" type="presParOf" srcId="{07425C29-5250-3442-A138-049D8981C800}" destId="{E65818E7-5105-0443-9D7C-5E88EC78FB49}" srcOrd="1" destOrd="0" presId="urn:microsoft.com/office/officeart/2005/8/layout/hierarchy4"/>
    <dgm:cxn modelId="{0B43221B-FB39-704B-8B62-E03105F4C68B}" type="presParOf" srcId="{2FD5A22A-7EDE-F847-BF82-6219EBF60ED7}" destId="{48B054CD-1203-F147-A2A6-9E5435ACF066}" srcOrd="3" destOrd="0" presId="urn:microsoft.com/office/officeart/2005/8/layout/hierarchy4"/>
    <dgm:cxn modelId="{A7C58778-D557-DF4F-AFF1-AD43169DEB8D}" type="presParOf" srcId="{2FD5A22A-7EDE-F847-BF82-6219EBF60ED7}" destId="{B52E0949-721C-BA49-970D-C5987151E466}" srcOrd="4" destOrd="0" presId="urn:microsoft.com/office/officeart/2005/8/layout/hierarchy4"/>
    <dgm:cxn modelId="{A1669388-16BE-F242-9A51-B588BE34FFE1}" type="presParOf" srcId="{B52E0949-721C-BA49-970D-C5987151E466}" destId="{37E0DBB7-AEAB-CE49-B9D1-7E5F2A485994}" srcOrd="0" destOrd="0" presId="urn:microsoft.com/office/officeart/2005/8/layout/hierarchy4"/>
    <dgm:cxn modelId="{C3C2E927-2E58-DF44-83B2-F11A40341253}" type="presParOf" srcId="{B52E0949-721C-BA49-970D-C5987151E466}" destId="{B4169446-21E6-DB4A-807D-D71BFCA10451}" srcOrd="1" destOrd="0" presId="urn:microsoft.com/office/officeart/2005/8/layout/hierarchy4"/>
    <dgm:cxn modelId="{362A72F6-798E-9141-929C-56AAC1593340}" type="presParOf" srcId="{2FD5A22A-7EDE-F847-BF82-6219EBF60ED7}" destId="{F7C04255-EA1F-2F45-B58B-A6EDFF9A230B}" srcOrd="5" destOrd="0" presId="urn:microsoft.com/office/officeart/2005/8/layout/hierarchy4"/>
    <dgm:cxn modelId="{B5082306-4ACC-9341-A812-963E219572B0}" type="presParOf" srcId="{2FD5A22A-7EDE-F847-BF82-6219EBF60ED7}" destId="{ACF36CA1-7228-CE4F-9AA1-E80D7A637E18}" srcOrd="6" destOrd="0" presId="urn:microsoft.com/office/officeart/2005/8/layout/hierarchy4"/>
    <dgm:cxn modelId="{0EE9D7FD-3B85-134F-B668-37E974CC03E9}" type="presParOf" srcId="{ACF36CA1-7228-CE4F-9AA1-E80D7A637E18}" destId="{E4109D02-E8F1-904B-9368-B0C759D6BAC1}" srcOrd="0" destOrd="0" presId="urn:microsoft.com/office/officeart/2005/8/layout/hierarchy4"/>
    <dgm:cxn modelId="{3FB4AA00-3D2F-D049-9BBE-24DBFC2C6ED4}" type="presParOf" srcId="{ACF36CA1-7228-CE4F-9AA1-E80D7A637E18}" destId="{91CB1790-FD3C-374C-BA66-BC64C4A2ED2A}" srcOrd="1" destOrd="0" presId="urn:microsoft.com/office/officeart/2005/8/layout/hierarchy4"/>
    <dgm:cxn modelId="{058DD783-BF5D-6349-A016-4B3E93ED4ADE}" type="presParOf" srcId="{2FD5A22A-7EDE-F847-BF82-6219EBF60ED7}" destId="{14D78CC7-F7C7-2E42-B998-FC0F4840BC6B}" srcOrd="7" destOrd="0" presId="urn:microsoft.com/office/officeart/2005/8/layout/hierarchy4"/>
    <dgm:cxn modelId="{DC8BC253-784D-8545-9D20-D106DF98A496}" type="presParOf" srcId="{2FD5A22A-7EDE-F847-BF82-6219EBF60ED7}" destId="{5F81BC11-BC21-3845-9420-BD3502DE46EB}" srcOrd="8" destOrd="0" presId="urn:microsoft.com/office/officeart/2005/8/layout/hierarchy4"/>
    <dgm:cxn modelId="{C1C56EDE-3E14-CD44-AB37-DA116C58A752}" type="presParOf" srcId="{5F81BC11-BC21-3845-9420-BD3502DE46EB}" destId="{BC082479-B6B4-FC45-8855-C912B176DF48}" srcOrd="0" destOrd="0" presId="urn:microsoft.com/office/officeart/2005/8/layout/hierarchy4"/>
    <dgm:cxn modelId="{EF02C807-F705-0C45-98E1-1BBCE23E1C35}" type="presParOf" srcId="{5F81BC11-BC21-3845-9420-BD3502DE46EB}" destId="{4D1CE8B9-50BC-4544-B01F-D7CF7A8C789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90BCA0-1DD5-7F4A-9CF3-5E929C6BED1F}" type="doc">
      <dgm:prSet loTypeId="urn:microsoft.com/office/officeart/2005/8/layout/hierarchy4" loCatId="" qsTypeId="urn:microsoft.com/office/officeart/2005/8/quickstyle/simple4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E4E302E3-FB50-F64F-B2D9-322E560C2C29}">
      <dgm:prSet custT="1"/>
      <dgm:spPr>
        <a:gradFill rotWithShape="0">
          <a:gsLst>
            <a:gs pos="0">
              <a:schemeClr val="accent6">
                <a:lumMod val="50000"/>
              </a:schemeClr>
            </a:gs>
            <a:gs pos="80000">
              <a:schemeClr val="accent6">
                <a:lumMod val="75000"/>
              </a:schemeClr>
            </a:gs>
            <a:gs pos="100000">
              <a:schemeClr val="accent6"/>
            </a:gs>
          </a:gsLst>
        </a:gradFill>
      </dgm:spPr>
      <dgm:t>
        <a:bodyPr/>
        <a:lstStyle/>
        <a:p>
          <a:r>
            <a:rPr lang="en-US" sz="2400" dirty="0" err="1" smtClean="0"/>
            <a:t>ESnet</a:t>
          </a:r>
          <a:endParaRPr lang="en-US" sz="2400" dirty="0"/>
        </a:p>
      </dgm:t>
    </dgm:pt>
    <dgm:pt modelId="{211EE6DC-C9E8-E149-886E-02E77E927FAE}" type="parTrans" cxnId="{0C645E8D-D2DD-DE4B-899F-04BCEE658ED1}">
      <dgm:prSet/>
      <dgm:spPr/>
      <dgm:t>
        <a:bodyPr/>
        <a:lstStyle/>
        <a:p>
          <a:endParaRPr lang="en-US" sz="2400"/>
        </a:p>
      </dgm:t>
    </dgm:pt>
    <dgm:pt modelId="{A4900CD1-6139-6B42-ACF1-BEA810936B29}" type="sibTrans" cxnId="{0C645E8D-D2DD-DE4B-899F-04BCEE658ED1}">
      <dgm:prSet/>
      <dgm:spPr/>
      <dgm:t>
        <a:bodyPr/>
        <a:lstStyle/>
        <a:p>
          <a:endParaRPr lang="en-US" sz="2400"/>
        </a:p>
      </dgm:t>
    </dgm:pt>
    <dgm:pt modelId="{2FD5A22A-7EDE-F847-BF82-6219EBF60ED7}" type="pres">
      <dgm:prSet presAssocID="{E490BCA0-1DD5-7F4A-9CF3-5E929C6BED1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F69893A-F1E8-4B4A-9ECA-63A9C6E654C0}" type="pres">
      <dgm:prSet presAssocID="{E4E302E3-FB50-F64F-B2D9-322E560C2C29}" presName="vertOne" presStyleCnt="0"/>
      <dgm:spPr/>
    </dgm:pt>
    <dgm:pt modelId="{7B987EEC-6406-D044-AE8C-A75A3B3E4DCA}" type="pres">
      <dgm:prSet presAssocID="{E4E302E3-FB50-F64F-B2D9-322E560C2C29}" presName="txOne" presStyleLbl="node0" presStyleIdx="0" presStyleCnt="1" custLinFactNeighborX="-49" custLinFactNeighborY="166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741F97-5826-4143-8F75-C1624A6DFD66}" type="pres">
      <dgm:prSet presAssocID="{E4E302E3-FB50-F64F-B2D9-322E560C2C29}" presName="horzOne" presStyleCnt="0"/>
      <dgm:spPr/>
    </dgm:pt>
  </dgm:ptLst>
  <dgm:cxnLst>
    <dgm:cxn modelId="{4A6E8B28-432A-4546-A0E7-C19BA475BD60}" type="presOf" srcId="{E490BCA0-1DD5-7F4A-9CF3-5E929C6BED1F}" destId="{2FD5A22A-7EDE-F847-BF82-6219EBF60ED7}" srcOrd="0" destOrd="0" presId="urn:microsoft.com/office/officeart/2005/8/layout/hierarchy4"/>
    <dgm:cxn modelId="{0C645E8D-D2DD-DE4B-899F-04BCEE658ED1}" srcId="{E490BCA0-1DD5-7F4A-9CF3-5E929C6BED1F}" destId="{E4E302E3-FB50-F64F-B2D9-322E560C2C29}" srcOrd="0" destOrd="0" parTransId="{211EE6DC-C9E8-E149-886E-02E77E927FAE}" sibTransId="{A4900CD1-6139-6B42-ACF1-BEA810936B29}"/>
    <dgm:cxn modelId="{EB1874FC-8F1B-7247-8DBB-07D4C6BA9308}" type="presOf" srcId="{E4E302E3-FB50-F64F-B2D9-322E560C2C29}" destId="{7B987EEC-6406-D044-AE8C-A75A3B3E4DCA}" srcOrd="0" destOrd="0" presId="urn:microsoft.com/office/officeart/2005/8/layout/hierarchy4"/>
    <dgm:cxn modelId="{7C2669FE-9079-4D4F-9DC3-982C817D9E31}" type="presParOf" srcId="{2FD5A22A-7EDE-F847-BF82-6219EBF60ED7}" destId="{FF69893A-F1E8-4B4A-9ECA-63A9C6E654C0}" srcOrd="0" destOrd="0" presId="urn:microsoft.com/office/officeart/2005/8/layout/hierarchy4"/>
    <dgm:cxn modelId="{3D5C6A88-3496-B147-BB16-E498E82F79A1}" type="presParOf" srcId="{FF69893A-F1E8-4B4A-9ECA-63A9C6E654C0}" destId="{7B987EEC-6406-D044-AE8C-A75A3B3E4DCA}" srcOrd="0" destOrd="0" presId="urn:microsoft.com/office/officeart/2005/8/layout/hierarchy4"/>
    <dgm:cxn modelId="{F0D10A61-5B2D-9943-A2F9-5B4FE8AB206A}" type="presParOf" srcId="{FF69893A-F1E8-4B4A-9ECA-63A9C6E654C0}" destId="{75741F97-5826-4143-8F75-C1624A6DFD6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490BCA0-1DD5-7F4A-9CF3-5E929C6BED1F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6DE14D8-CEA5-8242-A2D8-A079F9C56124}">
      <dgm:prSet phldrT="[Text]" custT="1"/>
      <dgm:spPr/>
      <dgm:t>
        <a:bodyPr/>
        <a:lstStyle/>
        <a:p>
          <a:r>
            <a:rPr lang="en-US" sz="2000" dirty="0" err="1" smtClean="0"/>
            <a:t>Exascale</a:t>
          </a:r>
          <a:r>
            <a:rPr lang="en-US" sz="2000" dirty="0" smtClean="0"/>
            <a:t> Simulation Facilities</a:t>
          </a:r>
          <a:endParaRPr lang="en-US" sz="2000" dirty="0"/>
        </a:p>
      </dgm:t>
    </dgm:pt>
    <dgm:pt modelId="{45B995F3-A0BF-A843-9C83-1829BF19A761}" type="parTrans" cxnId="{26811484-496C-D04B-A8E8-3F5CE15045A1}">
      <dgm:prSet/>
      <dgm:spPr/>
      <dgm:t>
        <a:bodyPr/>
        <a:lstStyle/>
        <a:p>
          <a:endParaRPr lang="en-US" sz="700"/>
        </a:p>
      </dgm:t>
    </dgm:pt>
    <dgm:pt modelId="{AA286392-FD8F-2E4D-8FA6-9373C35397D0}" type="sibTrans" cxnId="{26811484-496C-D04B-A8E8-3F5CE15045A1}">
      <dgm:prSet/>
      <dgm:spPr/>
      <dgm:t>
        <a:bodyPr/>
        <a:lstStyle/>
        <a:p>
          <a:endParaRPr lang="en-US" sz="700"/>
        </a:p>
      </dgm:t>
    </dgm:pt>
    <dgm:pt modelId="{F743A4DA-54E2-F740-896A-3C6C2766DCE5}">
      <dgm:prSet phldrT="[Text]" custT="1"/>
      <dgm:spPr/>
      <dgm:t>
        <a:bodyPr/>
        <a:lstStyle/>
        <a:p>
          <a:r>
            <a:rPr lang="en-US" sz="2000" dirty="0" smtClean="0"/>
            <a:t>Massive Throughput Simulations</a:t>
          </a:r>
          <a:endParaRPr lang="en-US" sz="2000" dirty="0"/>
        </a:p>
      </dgm:t>
    </dgm:pt>
    <dgm:pt modelId="{805E9B5F-972F-434F-A3CB-D352F16E7472}" type="parTrans" cxnId="{CAE11632-89DF-5748-9D2F-873B6C7CBEC3}">
      <dgm:prSet/>
      <dgm:spPr/>
      <dgm:t>
        <a:bodyPr/>
        <a:lstStyle/>
        <a:p>
          <a:endParaRPr lang="en-US" sz="700"/>
        </a:p>
      </dgm:t>
    </dgm:pt>
    <dgm:pt modelId="{03083EC1-EBF1-DF4A-A063-3DF4697D608F}" type="sibTrans" cxnId="{CAE11632-89DF-5748-9D2F-873B6C7CBEC3}">
      <dgm:prSet/>
      <dgm:spPr/>
      <dgm:t>
        <a:bodyPr/>
        <a:lstStyle/>
        <a:p>
          <a:endParaRPr lang="en-US" sz="700"/>
        </a:p>
      </dgm:t>
    </dgm:pt>
    <dgm:pt modelId="{0B92DD5A-602F-9E49-87ED-2A99AC1663F9}">
      <dgm:prSet phldrT="[Text]" custT="1"/>
      <dgm:spPr/>
      <dgm:t>
        <a:bodyPr/>
        <a:lstStyle/>
        <a:p>
          <a:r>
            <a:rPr lang="en-US" sz="2000" dirty="0" smtClean="0"/>
            <a:t>Analytics &amp; visualization systems</a:t>
          </a:r>
          <a:endParaRPr lang="en-US" sz="2000" dirty="0"/>
        </a:p>
      </dgm:t>
    </dgm:pt>
    <dgm:pt modelId="{ACB34006-7F7D-1943-80D2-642B57123D59}" type="parTrans" cxnId="{CF27CCC6-C0C5-D94B-8E14-038E5CB743DE}">
      <dgm:prSet/>
      <dgm:spPr/>
      <dgm:t>
        <a:bodyPr/>
        <a:lstStyle/>
        <a:p>
          <a:endParaRPr lang="en-US" sz="700"/>
        </a:p>
      </dgm:t>
    </dgm:pt>
    <dgm:pt modelId="{98A65419-F131-374B-B173-5B8DC6F4B114}" type="sibTrans" cxnId="{CF27CCC6-C0C5-D94B-8E14-038E5CB743DE}">
      <dgm:prSet/>
      <dgm:spPr/>
      <dgm:t>
        <a:bodyPr/>
        <a:lstStyle/>
        <a:p>
          <a:endParaRPr lang="en-US" sz="700"/>
        </a:p>
      </dgm:t>
    </dgm:pt>
    <dgm:pt modelId="{9F6D644E-21F8-784A-AF91-0A34DE33B1FD}">
      <dgm:prSet phldrT="[Text]" custT="1"/>
      <dgm:spPr/>
      <dgm:t>
        <a:bodyPr/>
        <a:lstStyle/>
        <a:p>
          <a:r>
            <a:rPr lang="en-US" sz="2000" dirty="0" smtClean="0"/>
            <a:t>Data Serving and Archiving Facilities</a:t>
          </a:r>
          <a:endParaRPr lang="en-US" sz="2000" dirty="0"/>
        </a:p>
      </dgm:t>
    </dgm:pt>
    <dgm:pt modelId="{BC587D56-DEB3-C945-BEAA-10B00B6D1A39}" type="parTrans" cxnId="{ACF9DEC4-AAD3-974B-9783-91CF0B8189C8}">
      <dgm:prSet/>
      <dgm:spPr/>
      <dgm:t>
        <a:bodyPr/>
        <a:lstStyle/>
        <a:p>
          <a:endParaRPr lang="en-US" sz="1100"/>
        </a:p>
      </dgm:t>
    </dgm:pt>
    <dgm:pt modelId="{11C1B66E-93ED-004C-AC5F-F9A6BCFD9EE4}" type="sibTrans" cxnId="{ACF9DEC4-AAD3-974B-9783-91CF0B8189C8}">
      <dgm:prSet/>
      <dgm:spPr/>
      <dgm:t>
        <a:bodyPr/>
        <a:lstStyle/>
        <a:p>
          <a:endParaRPr lang="en-US" sz="1100"/>
        </a:p>
      </dgm:t>
    </dgm:pt>
    <dgm:pt modelId="{2FD5A22A-7EDE-F847-BF82-6219EBF60ED7}" type="pres">
      <dgm:prSet presAssocID="{E490BCA0-1DD5-7F4A-9CF3-5E929C6BED1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6B0CFD3-6470-8740-AD63-B606676CCF26}" type="pres">
      <dgm:prSet presAssocID="{F6DE14D8-CEA5-8242-A2D8-A079F9C56124}" presName="vertOne" presStyleCnt="0"/>
      <dgm:spPr/>
    </dgm:pt>
    <dgm:pt modelId="{8A2E0195-9415-B94F-8F83-5268CE3639D8}" type="pres">
      <dgm:prSet presAssocID="{F6DE14D8-CEA5-8242-A2D8-A079F9C56124}" presName="txOne" presStyleLbl="node0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DE03F4-A1AD-634F-985C-A82FA6049407}" type="pres">
      <dgm:prSet presAssocID="{F6DE14D8-CEA5-8242-A2D8-A079F9C56124}" presName="horzOne" presStyleCnt="0"/>
      <dgm:spPr/>
    </dgm:pt>
    <dgm:pt modelId="{7596D62F-A389-6B45-81BA-83E6710F14E2}" type="pres">
      <dgm:prSet presAssocID="{AA286392-FD8F-2E4D-8FA6-9373C35397D0}" presName="sibSpaceOne" presStyleCnt="0"/>
      <dgm:spPr/>
    </dgm:pt>
    <dgm:pt modelId="{07425C29-5250-3442-A138-049D8981C800}" type="pres">
      <dgm:prSet presAssocID="{F743A4DA-54E2-F740-896A-3C6C2766DCE5}" presName="vertOne" presStyleCnt="0"/>
      <dgm:spPr/>
    </dgm:pt>
    <dgm:pt modelId="{42334E85-13C7-684E-8B1A-D59F8AFE4C47}" type="pres">
      <dgm:prSet presAssocID="{F743A4DA-54E2-F740-896A-3C6C2766DCE5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5818E7-5105-0443-9D7C-5E88EC78FB49}" type="pres">
      <dgm:prSet presAssocID="{F743A4DA-54E2-F740-896A-3C6C2766DCE5}" presName="horzOne" presStyleCnt="0"/>
      <dgm:spPr/>
    </dgm:pt>
    <dgm:pt modelId="{48B054CD-1203-F147-A2A6-9E5435ACF066}" type="pres">
      <dgm:prSet presAssocID="{03083EC1-EBF1-DF4A-A063-3DF4697D608F}" presName="sibSpaceOne" presStyleCnt="0"/>
      <dgm:spPr/>
    </dgm:pt>
    <dgm:pt modelId="{7557DC05-3460-0349-9DA3-EB04EEC6F09E}" type="pres">
      <dgm:prSet presAssocID="{9F6D644E-21F8-784A-AF91-0A34DE33B1FD}" presName="vertOne" presStyleCnt="0"/>
      <dgm:spPr/>
    </dgm:pt>
    <dgm:pt modelId="{BA4401BA-64E3-DB4A-8F09-885F1DD1DEAD}" type="pres">
      <dgm:prSet presAssocID="{9F6D644E-21F8-784A-AF91-0A34DE33B1FD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061D23-1A87-EE45-BC2A-8D3C781417D5}" type="pres">
      <dgm:prSet presAssocID="{9F6D644E-21F8-784A-AF91-0A34DE33B1FD}" presName="horzOne" presStyleCnt="0"/>
      <dgm:spPr/>
    </dgm:pt>
    <dgm:pt modelId="{D2CF128B-8DA1-9F45-8D55-131CC38D6DD5}" type="pres">
      <dgm:prSet presAssocID="{11C1B66E-93ED-004C-AC5F-F9A6BCFD9EE4}" presName="sibSpaceOne" presStyleCnt="0"/>
      <dgm:spPr/>
    </dgm:pt>
    <dgm:pt modelId="{B52E0949-721C-BA49-970D-C5987151E466}" type="pres">
      <dgm:prSet presAssocID="{0B92DD5A-602F-9E49-87ED-2A99AC1663F9}" presName="vertOne" presStyleCnt="0"/>
      <dgm:spPr/>
    </dgm:pt>
    <dgm:pt modelId="{37E0DBB7-AEAB-CE49-B9D1-7E5F2A485994}" type="pres">
      <dgm:prSet presAssocID="{0B92DD5A-602F-9E49-87ED-2A99AC1663F9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169446-21E6-DB4A-807D-D71BFCA10451}" type="pres">
      <dgm:prSet presAssocID="{0B92DD5A-602F-9E49-87ED-2A99AC1663F9}" presName="horzOne" presStyleCnt="0"/>
      <dgm:spPr/>
    </dgm:pt>
  </dgm:ptLst>
  <dgm:cxnLst>
    <dgm:cxn modelId="{DB36FD98-A05B-4B42-9235-4B7F4C88C3F0}" type="presOf" srcId="{F6DE14D8-CEA5-8242-A2D8-A079F9C56124}" destId="{8A2E0195-9415-B94F-8F83-5268CE3639D8}" srcOrd="0" destOrd="0" presId="urn:microsoft.com/office/officeart/2005/8/layout/hierarchy4"/>
    <dgm:cxn modelId="{26811484-496C-D04B-A8E8-3F5CE15045A1}" srcId="{E490BCA0-1DD5-7F4A-9CF3-5E929C6BED1F}" destId="{F6DE14D8-CEA5-8242-A2D8-A079F9C56124}" srcOrd="0" destOrd="0" parTransId="{45B995F3-A0BF-A843-9C83-1829BF19A761}" sibTransId="{AA286392-FD8F-2E4D-8FA6-9373C35397D0}"/>
    <dgm:cxn modelId="{CF27CCC6-C0C5-D94B-8E14-038E5CB743DE}" srcId="{E490BCA0-1DD5-7F4A-9CF3-5E929C6BED1F}" destId="{0B92DD5A-602F-9E49-87ED-2A99AC1663F9}" srcOrd="3" destOrd="0" parTransId="{ACB34006-7F7D-1943-80D2-642B57123D59}" sibTransId="{98A65419-F131-374B-B173-5B8DC6F4B114}"/>
    <dgm:cxn modelId="{ACFA2BAE-6DA3-594E-9663-D817FACD60F2}" type="presOf" srcId="{9F6D644E-21F8-784A-AF91-0A34DE33B1FD}" destId="{BA4401BA-64E3-DB4A-8F09-885F1DD1DEAD}" srcOrd="0" destOrd="0" presId="urn:microsoft.com/office/officeart/2005/8/layout/hierarchy4"/>
    <dgm:cxn modelId="{6788931E-F1BC-5B42-81C8-A223A65A48DB}" type="presOf" srcId="{E490BCA0-1DD5-7F4A-9CF3-5E929C6BED1F}" destId="{2FD5A22A-7EDE-F847-BF82-6219EBF60ED7}" srcOrd="0" destOrd="0" presId="urn:microsoft.com/office/officeart/2005/8/layout/hierarchy4"/>
    <dgm:cxn modelId="{ACF9DEC4-AAD3-974B-9783-91CF0B8189C8}" srcId="{E490BCA0-1DD5-7F4A-9CF3-5E929C6BED1F}" destId="{9F6D644E-21F8-784A-AF91-0A34DE33B1FD}" srcOrd="2" destOrd="0" parTransId="{BC587D56-DEB3-C945-BEAA-10B00B6D1A39}" sibTransId="{11C1B66E-93ED-004C-AC5F-F9A6BCFD9EE4}"/>
    <dgm:cxn modelId="{CAE11632-89DF-5748-9D2F-873B6C7CBEC3}" srcId="{E490BCA0-1DD5-7F4A-9CF3-5E929C6BED1F}" destId="{F743A4DA-54E2-F740-896A-3C6C2766DCE5}" srcOrd="1" destOrd="0" parTransId="{805E9B5F-972F-434F-A3CB-D352F16E7472}" sibTransId="{03083EC1-EBF1-DF4A-A063-3DF4697D608F}"/>
    <dgm:cxn modelId="{F26E61FD-4C43-4349-B39B-42FDD96B34A7}" type="presOf" srcId="{F743A4DA-54E2-F740-896A-3C6C2766DCE5}" destId="{42334E85-13C7-684E-8B1A-D59F8AFE4C47}" srcOrd="0" destOrd="0" presId="urn:microsoft.com/office/officeart/2005/8/layout/hierarchy4"/>
    <dgm:cxn modelId="{F714C174-48EE-DF41-8777-F1EA5F2A1996}" type="presOf" srcId="{0B92DD5A-602F-9E49-87ED-2A99AC1663F9}" destId="{37E0DBB7-AEAB-CE49-B9D1-7E5F2A485994}" srcOrd="0" destOrd="0" presId="urn:microsoft.com/office/officeart/2005/8/layout/hierarchy4"/>
    <dgm:cxn modelId="{B29D6621-4A7A-894E-B825-F145CF32CAB2}" type="presParOf" srcId="{2FD5A22A-7EDE-F847-BF82-6219EBF60ED7}" destId="{86B0CFD3-6470-8740-AD63-B606676CCF26}" srcOrd="0" destOrd="0" presId="urn:microsoft.com/office/officeart/2005/8/layout/hierarchy4"/>
    <dgm:cxn modelId="{15DDDF6B-89A0-7D49-9D29-32FB91267E46}" type="presParOf" srcId="{86B0CFD3-6470-8740-AD63-B606676CCF26}" destId="{8A2E0195-9415-B94F-8F83-5268CE3639D8}" srcOrd="0" destOrd="0" presId="urn:microsoft.com/office/officeart/2005/8/layout/hierarchy4"/>
    <dgm:cxn modelId="{F97D7204-1AA4-BD49-92E2-602F6C664E5E}" type="presParOf" srcId="{86B0CFD3-6470-8740-AD63-B606676CCF26}" destId="{32DE03F4-A1AD-634F-985C-A82FA6049407}" srcOrd="1" destOrd="0" presId="urn:microsoft.com/office/officeart/2005/8/layout/hierarchy4"/>
    <dgm:cxn modelId="{1AA0C706-840A-284B-BFF4-F6B8D4A22A85}" type="presParOf" srcId="{2FD5A22A-7EDE-F847-BF82-6219EBF60ED7}" destId="{7596D62F-A389-6B45-81BA-83E6710F14E2}" srcOrd="1" destOrd="0" presId="urn:microsoft.com/office/officeart/2005/8/layout/hierarchy4"/>
    <dgm:cxn modelId="{6C0FB47D-3CF9-4A49-B15D-F2BEBCD72DE2}" type="presParOf" srcId="{2FD5A22A-7EDE-F847-BF82-6219EBF60ED7}" destId="{07425C29-5250-3442-A138-049D8981C800}" srcOrd="2" destOrd="0" presId="urn:microsoft.com/office/officeart/2005/8/layout/hierarchy4"/>
    <dgm:cxn modelId="{9B61A864-2909-4E47-B1B3-9CF30B945076}" type="presParOf" srcId="{07425C29-5250-3442-A138-049D8981C800}" destId="{42334E85-13C7-684E-8B1A-D59F8AFE4C47}" srcOrd="0" destOrd="0" presId="urn:microsoft.com/office/officeart/2005/8/layout/hierarchy4"/>
    <dgm:cxn modelId="{2B71362D-5DD4-C84D-8565-0ACE39F750B4}" type="presParOf" srcId="{07425C29-5250-3442-A138-049D8981C800}" destId="{E65818E7-5105-0443-9D7C-5E88EC78FB49}" srcOrd="1" destOrd="0" presId="urn:microsoft.com/office/officeart/2005/8/layout/hierarchy4"/>
    <dgm:cxn modelId="{887188DF-2C8F-194C-85DC-447F4D369AF0}" type="presParOf" srcId="{2FD5A22A-7EDE-F847-BF82-6219EBF60ED7}" destId="{48B054CD-1203-F147-A2A6-9E5435ACF066}" srcOrd="3" destOrd="0" presId="urn:microsoft.com/office/officeart/2005/8/layout/hierarchy4"/>
    <dgm:cxn modelId="{7B9B8663-C092-0C4B-B7BA-E1B85CF646CB}" type="presParOf" srcId="{2FD5A22A-7EDE-F847-BF82-6219EBF60ED7}" destId="{7557DC05-3460-0349-9DA3-EB04EEC6F09E}" srcOrd="4" destOrd="0" presId="urn:microsoft.com/office/officeart/2005/8/layout/hierarchy4"/>
    <dgm:cxn modelId="{ED4D9263-A840-6845-90E4-BDA8B59DDA87}" type="presParOf" srcId="{7557DC05-3460-0349-9DA3-EB04EEC6F09E}" destId="{BA4401BA-64E3-DB4A-8F09-885F1DD1DEAD}" srcOrd="0" destOrd="0" presId="urn:microsoft.com/office/officeart/2005/8/layout/hierarchy4"/>
    <dgm:cxn modelId="{184DB239-BE34-C840-B30B-7F8789DF2ACF}" type="presParOf" srcId="{7557DC05-3460-0349-9DA3-EB04EEC6F09E}" destId="{5E061D23-1A87-EE45-BC2A-8D3C781417D5}" srcOrd="1" destOrd="0" presId="urn:microsoft.com/office/officeart/2005/8/layout/hierarchy4"/>
    <dgm:cxn modelId="{1951D49B-98BF-E143-A222-49814A4D5823}" type="presParOf" srcId="{2FD5A22A-7EDE-F847-BF82-6219EBF60ED7}" destId="{D2CF128B-8DA1-9F45-8D55-131CC38D6DD5}" srcOrd="5" destOrd="0" presId="urn:microsoft.com/office/officeart/2005/8/layout/hierarchy4"/>
    <dgm:cxn modelId="{E5867E88-CFF0-A341-965E-C59FA29611B2}" type="presParOf" srcId="{2FD5A22A-7EDE-F847-BF82-6219EBF60ED7}" destId="{B52E0949-721C-BA49-970D-C5987151E466}" srcOrd="6" destOrd="0" presId="urn:microsoft.com/office/officeart/2005/8/layout/hierarchy4"/>
    <dgm:cxn modelId="{19A34631-D06B-194C-ADE4-DA1AEE7BBFF5}" type="presParOf" srcId="{B52E0949-721C-BA49-970D-C5987151E466}" destId="{37E0DBB7-AEAB-CE49-B9D1-7E5F2A485994}" srcOrd="0" destOrd="0" presId="urn:microsoft.com/office/officeart/2005/8/layout/hierarchy4"/>
    <dgm:cxn modelId="{94582B1A-3F71-0244-B212-445D193968E3}" type="presParOf" srcId="{B52E0949-721C-BA49-970D-C5987151E466}" destId="{B4169446-21E6-DB4A-807D-D71BFCA1045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90BCA0-1DD5-7F4A-9CF3-5E929C6BED1F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F6BD57-8D25-444A-AB74-F9F057D1A5D2}">
      <dgm:prSet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DEA5B9F9-4A3F-8746-A6EB-1492F30D098F}" type="parTrans" cxnId="{C1058C4B-C95A-AD47-BFDC-9ED346FB990A}">
      <dgm:prSet/>
      <dgm:spPr/>
      <dgm:t>
        <a:bodyPr/>
        <a:lstStyle/>
        <a:p>
          <a:endParaRPr lang="en-US"/>
        </a:p>
      </dgm:t>
    </dgm:pt>
    <dgm:pt modelId="{1C2CE0CD-290C-B24E-A78A-2DE80E750D57}" type="sibTrans" cxnId="{C1058C4B-C95A-AD47-BFDC-9ED346FB990A}">
      <dgm:prSet/>
      <dgm:spPr/>
      <dgm:t>
        <a:bodyPr/>
        <a:lstStyle/>
        <a:p>
          <a:endParaRPr lang="en-US"/>
        </a:p>
      </dgm:t>
    </dgm:pt>
    <dgm:pt modelId="{95A7FAA8-C187-2E42-804E-340690B01193}">
      <dgm:prSet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DC7004EF-CE5A-F84A-952F-C4E83DBD5895}" type="parTrans" cxnId="{BB46B6C5-D4A7-E94A-A9ED-04A17A61BA65}">
      <dgm:prSet/>
      <dgm:spPr/>
      <dgm:t>
        <a:bodyPr/>
        <a:lstStyle/>
        <a:p>
          <a:endParaRPr lang="en-US"/>
        </a:p>
      </dgm:t>
    </dgm:pt>
    <dgm:pt modelId="{9A8243CB-E8E0-3746-91A2-A043F431936B}" type="sibTrans" cxnId="{BB46B6C5-D4A7-E94A-A9ED-04A17A61BA65}">
      <dgm:prSet/>
      <dgm:spPr/>
      <dgm:t>
        <a:bodyPr/>
        <a:lstStyle/>
        <a:p>
          <a:endParaRPr lang="en-US"/>
        </a:p>
      </dgm:t>
    </dgm:pt>
    <dgm:pt modelId="{63ADE2BF-13A0-8E42-B2AB-8D23108E737E}">
      <dgm:prSet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848019BE-4545-E946-8087-DE893B7B259B}" type="parTrans" cxnId="{70B0CAE2-EC3C-C544-ADB8-5FA81B956DD3}">
      <dgm:prSet/>
      <dgm:spPr/>
      <dgm:t>
        <a:bodyPr/>
        <a:lstStyle/>
        <a:p>
          <a:endParaRPr lang="en-US"/>
        </a:p>
      </dgm:t>
    </dgm:pt>
    <dgm:pt modelId="{1C3340F5-EA2F-544D-8AE9-976C0D5AAD45}" type="sibTrans" cxnId="{70B0CAE2-EC3C-C544-ADB8-5FA81B956DD3}">
      <dgm:prSet/>
      <dgm:spPr/>
      <dgm:t>
        <a:bodyPr/>
        <a:lstStyle/>
        <a:p>
          <a:endParaRPr lang="en-US"/>
        </a:p>
      </dgm:t>
    </dgm:pt>
    <dgm:pt modelId="{6D66C3C4-9EC9-3F4A-8643-2EF527D0AAE0}">
      <dgm:prSet/>
      <dgm:spPr/>
      <dgm:t>
        <a:bodyPr/>
        <a:lstStyle/>
        <a:p>
          <a:endParaRPr lang="en-US" dirty="0"/>
        </a:p>
      </dgm:t>
    </dgm:pt>
    <dgm:pt modelId="{3A3CA442-BBEA-1E4E-98D2-7757020F70B2}" type="parTrans" cxnId="{3378F129-C970-F542-B95B-97F95A96C5C4}">
      <dgm:prSet/>
      <dgm:spPr/>
      <dgm:t>
        <a:bodyPr/>
        <a:lstStyle/>
        <a:p>
          <a:endParaRPr lang="en-US"/>
        </a:p>
      </dgm:t>
    </dgm:pt>
    <dgm:pt modelId="{D42B1116-A6BC-4843-9E2D-5BD53B825D54}" type="sibTrans" cxnId="{3378F129-C970-F542-B95B-97F95A96C5C4}">
      <dgm:prSet/>
      <dgm:spPr/>
      <dgm:t>
        <a:bodyPr/>
        <a:lstStyle/>
        <a:p>
          <a:endParaRPr lang="en-US"/>
        </a:p>
      </dgm:t>
    </dgm:pt>
    <dgm:pt modelId="{339B3EA9-D3B8-D644-A213-2D5D63290CCB}">
      <dgm:prSet/>
      <dgm:spPr/>
      <dgm:t>
        <a:bodyPr/>
        <a:lstStyle/>
        <a:p>
          <a:endParaRPr lang="en-US" dirty="0"/>
        </a:p>
      </dgm:t>
    </dgm:pt>
    <dgm:pt modelId="{8B2C2E8B-9F22-E843-8579-A3B944DC180A}" type="parTrans" cxnId="{902C8D36-FC3E-E046-984B-3663BCBF4DF4}">
      <dgm:prSet/>
      <dgm:spPr/>
      <dgm:t>
        <a:bodyPr/>
        <a:lstStyle/>
        <a:p>
          <a:endParaRPr lang="en-US"/>
        </a:p>
      </dgm:t>
    </dgm:pt>
    <dgm:pt modelId="{BCAD7C3B-EC71-2B4D-B3E6-5FA630353D8E}" type="sibTrans" cxnId="{902C8D36-FC3E-E046-984B-3663BCBF4DF4}">
      <dgm:prSet/>
      <dgm:spPr/>
      <dgm:t>
        <a:bodyPr/>
        <a:lstStyle/>
        <a:p>
          <a:endParaRPr lang="en-US"/>
        </a:p>
      </dgm:t>
    </dgm:pt>
    <dgm:pt modelId="{2FD5A22A-7EDE-F847-BF82-6219EBF60ED7}" type="pres">
      <dgm:prSet presAssocID="{E490BCA0-1DD5-7F4A-9CF3-5E929C6BED1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219B977-5C8F-E849-8B84-F24954345323}" type="pres">
      <dgm:prSet presAssocID="{6D66C3C4-9EC9-3F4A-8643-2EF527D0AAE0}" presName="vertOne" presStyleCnt="0"/>
      <dgm:spPr/>
    </dgm:pt>
    <dgm:pt modelId="{CB538A9F-4799-0846-A1AB-7796B850E815}" type="pres">
      <dgm:prSet presAssocID="{6D66C3C4-9EC9-3F4A-8643-2EF527D0AAE0}" presName="txOne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6B2DB0-9D0A-DB43-8D1C-87618352EED1}" type="pres">
      <dgm:prSet presAssocID="{6D66C3C4-9EC9-3F4A-8643-2EF527D0AAE0}" presName="horzOne" presStyleCnt="0"/>
      <dgm:spPr/>
    </dgm:pt>
    <dgm:pt modelId="{1F805A98-04EE-D948-BFB2-0F3DF5C6DE15}" type="pres">
      <dgm:prSet presAssocID="{D42B1116-A6BC-4843-9E2D-5BD53B825D54}" presName="sibSpaceOne" presStyleCnt="0"/>
      <dgm:spPr/>
    </dgm:pt>
    <dgm:pt modelId="{18B764A4-E4C1-DF47-BAD3-0B9BA99543DB}" type="pres">
      <dgm:prSet presAssocID="{339B3EA9-D3B8-D644-A213-2D5D63290CCB}" presName="vertOne" presStyleCnt="0"/>
      <dgm:spPr/>
    </dgm:pt>
    <dgm:pt modelId="{80881F27-B96F-594B-A92C-4C9D54D499C8}" type="pres">
      <dgm:prSet presAssocID="{339B3EA9-D3B8-D644-A213-2D5D63290CCB}" presName="txOne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9BC52A-5D11-2341-8F22-B7D53C5341E9}" type="pres">
      <dgm:prSet presAssocID="{339B3EA9-D3B8-D644-A213-2D5D63290CCB}" presName="horzOne" presStyleCnt="0"/>
      <dgm:spPr/>
    </dgm:pt>
    <dgm:pt modelId="{77CA0E12-A5B7-B148-9B46-83F2D546B950}" type="pres">
      <dgm:prSet presAssocID="{BCAD7C3B-EC71-2B4D-B3E6-5FA630353D8E}" presName="sibSpaceOne" presStyleCnt="0"/>
      <dgm:spPr/>
    </dgm:pt>
    <dgm:pt modelId="{2C1B4D45-9215-AE48-91BA-A0414AC42836}" type="pres">
      <dgm:prSet presAssocID="{1BF6BD57-8D25-444A-AB74-F9F057D1A5D2}" presName="vertOne" presStyleCnt="0"/>
      <dgm:spPr/>
    </dgm:pt>
    <dgm:pt modelId="{868C2EFD-F005-184D-9E6A-E9A0CEF1BEB3}" type="pres">
      <dgm:prSet presAssocID="{1BF6BD57-8D25-444A-AB74-F9F057D1A5D2}" presName="txOne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E9A39D-1D6C-3845-A0C5-BE7AD5702D42}" type="pres">
      <dgm:prSet presAssocID="{1BF6BD57-8D25-444A-AB74-F9F057D1A5D2}" presName="horzOne" presStyleCnt="0"/>
      <dgm:spPr/>
    </dgm:pt>
    <dgm:pt modelId="{73D7056D-1D12-9B42-BDCE-20DF9BD9BDE7}" type="pres">
      <dgm:prSet presAssocID="{1C2CE0CD-290C-B24E-A78A-2DE80E750D57}" presName="sibSpaceOne" presStyleCnt="0"/>
      <dgm:spPr/>
    </dgm:pt>
    <dgm:pt modelId="{BC382519-098E-A144-8DD8-F08AA174B6A5}" type="pres">
      <dgm:prSet presAssocID="{95A7FAA8-C187-2E42-804E-340690B01193}" presName="vertOne" presStyleCnt="0"/>
      <dgm:spPr/>
    </dgm:pt>
    <dgm:pt modelId="{BCE00C07-3EC3-8C41-A90F-3D0C912D83CC}" type="pres">
      <dgm:prSet presAssocID="{95A7FAA8-C187-2E42-804E-340690B01193}" presName="txOne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382568-F64E-9E4A-AE43-8CEA58F625EB}" type="pres">
      <dgm:prSet presAssocID="{95A7FAA8-C187-2E42-804E-340690B01193}" presName="horzOne" presStyleCnt="0"/>
      <dgm:spPr/>
    </dgm:pt>
    <dgm:pt modelId="{AD69C490-0CF4-A841-B5EE-FBFE2A3F0D21}" type="pres">
      <dgm:prSet presAssocID="{9A8243CB-E8E0-3746-91A2-A043F431936B}" presName="sibSpaceOne" presStyleCnt="0"/>
      <dgm:spPr/>
    </dgm:pt>
    <dgm:pt modelId="{3F0B5B1D-5BDB-104C-9692-9F70D8C3673B}" type="pres">
      <dgm:prSet presAssocID="{63ADE2BF-13A0-8E42-B2AB-8D23108E737E}" presName="vertOne" presStyleCnt="0"/>
      <dgm:spPr/>
    </dgm:pt>
    <dgm:pt modelId="{43DFA980-3035-704F-9D0F-130186709F60}" type="pres">
      <dgm:prSet presAssocID="{63ADE2BF-13A0-8E42-B2AB-8D23108E737E}" presName="txOne" presStyleLbl="node0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101E99-0BE8-B240-A80F-39A2EB09604B}" type="pres">
      <dgm:prSet presAssocID="{63ADE2BF-13A0-8E42-B2AB-8D23108E737E}" presName="horzOne" presStyleCnt="0"/>
      <dgm:spPr/>
    </dgm:pt>
  </dgm:ptLst>
  <dgm:cxnLst>
    <dgm:cxn modelId="{503967BC-E849-5C4C-8E07-213F85791918}" type="presOf" srcId="{6D66C3C4-9EC9-3F4A-8643-2EF527D0AAE0}" destId="{CB538A9F-4799-0846-A1AB-7796B850E815}" srcOrd="0" destOrd="0" presId="urn:microsoft.com/office/officeart/2005/8/layout/hierarchy4"/>
    <dgm:cxn modelId="{902C8D36-FC3E-E046-984B-3663BCBF4DF4}" srcId="{E490BCA0-1DD5-7F4A-9CF3-5E929C6BED1F}" destId="{339B3EA9-D3B8-D644-A213-2D5D63290CCB}" srcOrd="1" destOrd="0" parTransId="{8B2C2E8B-9F22-E843-8579-A3B944DC180A}" sibTransId="{BCAD7C3B-EC71-2B4D-B3E6-5FA630353D8E}"/>
    <dgm:cxn modelId="{912B04B9-3ED2-1A42-B2F0-D012F0D08923}" type="presOf" srcId="{95A7FAA8-C187-2E42-804E-340690B01193}" destId="{BCE00C07-3EC3-8C41-A90F-3D0C912D83CC}" srcOrd="0" destOrd="0" presId="urn:microsoft.com/office/officeart/2005/8/layout/hierarchy4"/>
    <dgm:cxn modelId="{1E6B407A-6F71-244A-BAFE-07FBEC5CB840}" type="presOf" srcId="{339B3EA9-D3B8-D644-A213-2D5D63290CCB}" destId="{80881F27-B96F-594B-A92C-4C9D54D499C8}" srcOrd="0" destOrd="0" presId="urn:microsoft.com/office/officeart/2005/8/layout/hierarchy4"/>
    <dgm:cxn modelId="{D100C896-C174-8644-8A30-9DAA0D2370CC}" type="presOf" srcId="{63ADE2BF-13A0-8E42-B2AB-8D23108E737E}" destId="{43DFA980-3035-704F-9D0F-130186709F60}" srcOrd="0" destOrd="0" presId="urn:microsoft.com/office/officeart/2005/8/layout/hierarchy4"/>
    <dgm:cxn modelId="{70B0CAE2-EC3C-C544-ADB8-5FA81B956DD3}" srcId="{E490BCA0-1DD5-7F4A-9CF3-5E929C6BED1F}" destId="{63ADE2BF-13A0-8E42-B2AB-8D23108E737E}" srcOrd="4" destOrd="0" parTransId="{848019BE-4545-E946-8087-DE893B7B259B}" sibTransId="{1C3340F5-EA2F-544D-8AE9-976C0D5AAD45}"/>
    <dgm:cxn modelId="{3378F129-C970-F542-B95B-97F95A96C5C4}" srcId="{E490BCA0-1DD5-7F4A-9CF3-5E929C6BED1F}" destId="{6D66C3C4-9EC9-3F4A-8643-2EF527D0AAE0}" srcOrd="0" destOrd="0" parTransId="{3A3CA442-BBEA-1E4E-98D2-7757020F70B2}" sibTransId="{D42B1116-A6BC-4843-9E2D-5BD53B825D54}"/>
    <dgm:cxn modelId="{8B826E15-97F7-3D4C-BB51-3CA5EAC038F1}" type="presOf" srcId="{1BF6BD57-8D25-444A-AB74-F9F057D1A5D2}" destId="{868C2EFD-F005-184D-9E6A-E9A0CEF1BEB3}" srcOrd="0" destOrd="0" presId="urn:microsoft.com/office/officeart/2005/8/layout/hierarchy4"/>
    <dgm:cxn modelId="{C1058C4B-C95A-AD47-BFDC-9ED346FB990A}" srcId="{E490BCA0-1DD5-7F4A-9CF3-5E929C6BED1F}" destId="{1BF6BD57-8D25-444A-AB74-F9F057D1A5D2}" srcOrd="2" destOrd="0" parTransId="{DEA5B9F9-4A3F-8746-A6EB-1492F30D098F}" sibTransId="{1C2CE0CD-290C-B24E-A78A-2DE80E750D57}"/>
    <dgm:cxn modelId="{D1DC03BB-8329-BE40-9114-BD9663DB31BD}" type="presOf" srcId="{E490BCA0-1DD5-7F4A-9CF3-5E929C6BED1F}" destId="{2FD5A22A-7EDE-F847-BF82-6219EBF60ED7}" srcOrd="0" destOrd="0" presId="urn:microsoft.com/office/officeart/2005/8/layout/hierarchy4"/>
    <dgm:cxn modelId="{BB46B6C5-D4A7-E94A-A9ED-04A17A61BA65}" srcId="{E490BCA0-1DD5-7F4A-9CF3-5E929C6BED1F}" destId="{95A7FAA8-C187-2E42-804E-340690B01193}" srcOrd="3" destOrd="0" parTransId="{DC7004EF-CE5A-F84A-952F-C4E83DBD5895}" sibTransId="{9A8243CB-E8E0-3746-91A2-A043F431936B}"/>
    <dgm:cxn modelId="{180C2976-B982-BA44-B4AB-42AF285A371D}" type="presParOf" srcId="{2FD5A22A-7EDE-F847-BF82-6219EBF60ED7}" destId="{A219B977-5C8F-E849-8B84-F24954345323}" srcOrd="0" destOrd="0" presId="urn:microsoft.com/office/officeart/2005/8/layout/hierarchy4"/>
    <dgm:cxn modelId="{635DC2E5-DD81-6D4C-AB6E-07B5E1F533FD}" type="presParOf" srcId="{A219B977-5C8F-E849-8B84-F24954345323}" destId="{CB538A9F-4799-0846-A1AB-7796B850E815}" srcOrd="0" destOrd="0" presId="urn:microsoft.com/office/officeart/2005/8/layout/hierarchy4"/>
    <dgm:cxn modelId="{2F8FACE7-E3A9-EB4B-B278-64E8777477E3}" type="presParOf" srcId="{A219B977-5C8F-E849-8B84-F24954345323}" destId="{DD6B2DB0-9D0A-DB43-8D1C-87618352EED1}" srcOrd="1" destOrd="0" presId="urn:microsoft.com/office/officeart/2005/8/layout/hierarchy4"/>
    <dgm:cxn modelId="{983D7876-EB62-B744-B835-4D0994C45D10}" type="presParOf" srcId="{2FD5A22A-7EDE-F847-BF82-6219EBF60ED7}" destId="{1F805A98-04EE-D948-BFB2-0F3DF5C6DE15}" srcOrd="1" destOrd="0" presId="urn:microsoft.com/office/officeart/2005/8/layout/hierarchy4"/>
    <dgm:cxn modelId="{12B6DABB-CD79-4C4D-98AB-EE149AC81BA8}" type="presParOf" srcId="{2FD5A22A-7EDE-F847-BF82-6219EBF60ED7}" destId="{18B764A4-E4C1-DF47-BAD3-0B9BA99543DB}" srcOrd="2" destOrd="0" presId="urn:microsoft.com/office/officeart/2005/8/layout/hierarchy4"/>
    <dgm:cxn modelId="{48A51DB0-3C65-964E-842C-BC29F5595A2C}" type="presParOf" srcId="{18B764A4-E4C1-DF47-BAD3-0B9BA99543DB}" destId="{80881F27-B96F-594B-A92C-4C9D54D499C8}" srcOrd="0" destOrd="0" presId="urn:microsoft.com/office/officeart/2005/8/layout/hierarchy4"/>
    <dgm:cxn modelId="{85AB2D1C-EB1F-8C43-9A3D-351CA3B50BCA}" type="presParOf" srcId="{18B764A4-E4C1-DF47-BAD3-0B9BA99543DB}" destId="{3F9BC52A-5D11-2341-8F22-B7D53C5341E9}" srcOrd="1" destOrd="0" presId="urn:microsoft.com/office/officeart/2005/8/layout/hierarchy4"/>
    <dgm:cxn modelId="{F391E77B-A7E5-3046-88F4-8D76BF60A1A8}" type="presParOf" srcId="{2FD5A22A-7EDE-F847-BF82-6219EBF60ED7}" destId="{77CA0E12-A5B7-B148-9B46-83F2D546B950}" srcOrd="3" destOrd="0" presId="urn:microsoft.com/office/officeart/2005/8/layout/hierarchy4"/>
    <dgm:cxn modelId="{0139CFEC-0C1D-F645-AB04-9443480E6A3B}" type="presParOf" srcId="{2FD5A22A-7EDE-F847-BF82-6219EBF60ED7}" destId="{2C1B4D45-9215-AE48-91BA-A0414AC42836}" srcOrd="4" destOrd="0" presId="urn:microsoft.com/office/officeart/2005/8/layout/hierarchy4"/>
    <dgm:cxn modelId="{2AC1196F-CBA9-1746-B053-7F959A34E708}" type="presParOf" srcId="{2C1B4D45-9215-AE48-91BA-A0414AC42836}" destId="{868C2EFD-F005-184D-9E6A-E9A0CEF1BEB3}" srcOrd="0" destOrd="0" presId="urn:microsoft.com/office/officeart/2005/8/layout/hierarchy4"/>
    <dgm:cxn modelId="{CF2DC20E-ED1C-2A44-AE05-1E5B9DEB1B5E}" type="presParOf" srcId="{2C1B4D45-9215-AE48-91BA-A0414AC42836}" destId="{1AE9A39D-1D6C-3845-A0C5-BE7AD5702D42}" srcOrd="1" destOrd="0" presId="urn:microsoft.com/office/officeart/2005/8/layout/hierarchy4"/>
    <dgm:cxn modelId="{E304D302-5FC2-6843-9910-DD358261623C}" type="presParOf" srcId="{2FD5A22A-7EDE-F847-BF82-6219EBF60ED7}" destId="{73D7056D-1D12-9B42-BDCE-20DF9BD9BDE7}" srcOrd="5" destOrd="0" presId="urn:microsoft.com/office/officeart/2005/8/layout/hierarchy4"/>
    <dgm:cxn modelId="{7B490116-B604-8047-955E-87950EF94577}" type="presParOf" srcId="{2FD5A22A-7EDE-F847-BF82-6219EBF60ED7}" destId="{BC382519-098E-A144-8DD8-F08AA174B6A5}" srcOrd="6" destOrd="0" presId="urn:microsoft.com/office/officeart/2005/8/layout/hierarchy4"/>
    <dgm:cxn modelId="{325A1704-EAE9-6E4F-9745-C8237B35D6E0}" type="presParOf" srcId="{BC382519-098E-A144-8DD8-F08AA174B6A5}" destId="{BCE00C07-3EC3-8C41-A90F-3D0C912D83CC}" srcOrd="0" destOrd="0" presId="urn:microsoft.com/office/officeart/2005/8/layout/hierarchy4"/>
    <dgm:cxn modelId="{86040161-1435-064C-966D-8D4F009C4D50}" type="presParOf" srcId="{BC382519-098E-A144-8DD8-F08AA174B6A5}" destId="{21382568-F64E-9E4A-AE43-8CEA58F625EB}" srcOrd="1" destOrd="0" presId="urn:microsoft.com/office/officeart/2005/8/layout/hierarchy4"/>
    <dgm:cxn modelId="{55B15FF8-4167-2B48-9398-39CD50CEDB58}" type="presParOf" srcId="{2FD5A22A-7EDE-F847-BF82-6219EBF60ED7}" destId="{AD69C490-0CF4-A841-B5EE-FBFE2A3F0D21}" srcOrd="7" destOrd="0" presId="urn:microsoft.com/office/officeart/2005/8/layout/hierarchy4"/>
    <dgm:cxn modelId="{995E81B0-4664-4048-A948-04B4AFDE3CC5}" type="presParOf" srcId="{2FD5A22A-7EDE-F847-BF82-6219EBF60ED7}" destId="{3F0B5B1D-5BDB-104C-9692-9F70D8C3673B}" srcOrd="8" destOrd="0" presId="urn:microsoft.com/office/officeart/2005/8/layout/hierarchy4"/>
    <dgm:cxn modelId="{D446A949-6D6E-9547-AB1E-9267ED7CD2D6}" type="presParOf" srcId="{3F0B5B1D-5BDB-104C-9692-9F70D8C3673B}" destId="{43DFA980-3035-704F-9D0F-130186709F60}" srcOrd="0" destOrd="0" presId="urn:microsoft.com/office/officeart/2005/8/layout/hierarchy4"/>
    <dgm:cxn modelId="{600D8F39-E4B2-0D48-92AF-282C151E0873}" type="presParOf" srcId="{3F0B5B1D-5BDB-104C-9692-9F70D8C3673B}" destId="{61101E99-0BE8-B240-A80F-39A2EB09604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987EEC-6406-D044-AE8C-A75A3B3E4DCA}">
      <dsp:nvSpPr>
        <dsp:cNvPr id="0" name=""/>
        <dsp:cNvSpPr/>
      </dsp:nvSpPr>
      <dsp:spPr>
        <a:xfrm>
          <a:off x="4204" y="0"/>
          <a:ext cx="8602191" cy="457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Tools for Portals, Search, Assimilation, Provenance </a:t>
          </a:r>
          <a:endParaRPr lang="en-US" sz="2400" kern="1200" dirty="0"/>
        </a:p>
      </dsp:txBody>
      <dsp:txXfrm>
        <a:off x="17595" y="13391"/>
        <a:ext cx="8575409" cy="4304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E0195-9415-B94F-8F83-5268CE3639D8}">
      <dsp:nvSpPr>
        <dsp:cNvPr id="0" name=""/>
        <dsp:cNvSpPr/>
      </dsp:nvSpPr>
      <dsp:spPr>
        <a:xfrm>
          <a:off x="1959" y="0"/>
          <a:ext cx="1910897" cy="1143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Individual University and Lab PIs</a:t>
          </a:r>
          <a:endParaRPr lang="en-US" sz="2400" kern="1200" dirty="0"/>
        </a:p>
      </dsp:txBody>
      <dsp:txXfrm>
        <a:off x="35436" y="33477"/>
        <a:ext cx="1843943" cy="1076046"/>
      </dsp:txXfrm>
    </dsp:sp>
    <dsp:sp modelId="{42334E85-13C7-684E-8B1A-D59F8AFE4C47}">
      <dsp:nvSpPr>
        <dsp:cNvPr id="0" name=""/>
        <dsp:cNvSpPr/>
      </dsp:nvSpPr>
      <dsp:spPr>
        <a:xfrm>
          <a:off x="2233887" y="0"/>
          <a:ext cx="1910897" cy="1143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National and Int’l </a:t>
          </a:r>
          <a:r>
            <a:rPr lang="en-US" sz="2400" kern="1200" dirty="0" err="1" smtClean="0"/>
            <a:t>collabs</a:t>
          </a:r>
          <a:endParaRPr lang="en-US" sz="2400" kern="1200" dirty="0"/>
        </a:p>
      </dsp:txBody>
      <dsp:txXfrm>
        <a:off x="2267364" y="33477"/>
        <a:ext cx="1843943" cy="1076046"/>
      </dsp:txXfrm>
    </dsp:sp>
    <dsp:sp modelId="{37E0DBB7-AEAB-CE49-B9D1-7E5F2A485994}">
      <dsp:nvSpPr>
        <dsp:cNvPr id="0" name=""/>
        <dsp:cNvSpPr/>
      </dsp:nvSpPr>
      <dsp:spPr>
        <a:xfrm>
          <a:off x="4465815" y="0"/>
          <a:ext cx="1910897" cy="1143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Research + Industry (e.g., Hubs)</a:t>
          </a:r>
          <a:endParaRPr lang="en-US" sz="2400" kern="1200" dirty="0"/>
        </a:p>
      </dsp:txBody>
      <dsp:txXfrm>
        <a:off x="4499292" y="33477"/>
        <a:ext cx="1843943" cy="1076046"/>
      </dsp:txXfrm>
    </dsp:sp>
    <dsp:sp modelId="{1775E7AC-2991-B64B-A5E3-214A2B7C25AC}">
      <dsp:nvSpPr>
        <dsp:cNvPr id="0" name=""/>
        <dsp:cNvSpPr/>
      </dsp:nvSpPr>
      <dsp:spPr>
        <a:xfrm>
          <a:off x="6697743" y="0"/>
          <a:ext cx="1910897" cy="1143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Industry</a:t>
          </a:r>
          <a:endParaRPr lang="en-US" sz="2400" kern="1200" dirty="0"/>
        </a:p>
      </dsp:txBody>
      <dsp:txXfrm>
        <a:off x="6731220" y="33477"/>
        <a:ext cx="1843943" cy="10760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E0195-9415-B94F-8F83-5268CE3639D8}">
      <dsp:nvSpPr>
        <dsp:cNvPr id="0" name=""/>
        <dsp:cNvSpPr/>
      </dsp:nvSpPr>
      <dsp:spPr>
        <a:xfrm>
          <a:off x="857" y="0"/>
          <a:ext cx="1517786" cy="1143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Light sources, etc. (BES)</a:t>
          </a:r>
          <a:endParaRPr lang="en-US" sz="2100" kern="1200" dirty="0"/>
        </a:p>
      </dsp:txBody>
      <dsp:txXfrm>
        <a:off x="34334" y="33477"/>
        <a:ext cx="1450832" cy="1076046"/>
      </dsp:txXfrm>
    </dsp:sp>
    <dsp:sp modelId="{42334E85-13C7-684E-8B1A-D59F8AFE4C47}">
      <dsp:nvSpPr>
        <dsp:cNvPr id="0" name=""/>
        <dsp:cNvSpPr/>
      </dsp:nvSpPr>
      <dsp:spPr>
        <a:xfrm>
          <a:off x="1773632" y="0"/>
          <a:ext cx="1517786" cy="1143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Colliders (HEP/NP)</a:t>
          </a:r>
          <a:endParaRPr lang="en-US" sz="2100" kern="1200" dirty="0"/>
        </a:p>
      </dsp:txBody>
      <dsp:txXfrm>
        <a:off x="1807109" y="33477"/>
        <a:ext cx="1450832" cy="1076046"/>
      </dsp:txXfrm>
    </dsp:sp>
    <dsp:sp modelId="{37E0DBB7-AEAB-CE49-B9D1-7E5F2A485994}">
      <dsp:nvSpPr>
        <dsp:cNvPr id="0" name=""/>
        <dsp:cNvSpPr/>
      </dsp:nvSpPr>
      <dsp:spPr>
        <a:xfrm>
          <a:off x="3546406" y="0"/>
          <a:ext cx="1517786" cy="1143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Sequen-cers</a:t>
          </a:r>
          <a:r>
            <a:rPr lang="en-US" sz="2100" kern="1200" dirty="0" smtClean="0"/>
            <a:t> (BER)</a:t>
          </a:r>
          <a:endParaRPr lang="en-US" sz="2100" kern="1200" dirty="0"/>
        </a:p>
      </dsp:txBody>
      <dsp:txXfrm>
        <a:off x="3579883" y="33477"/>
        <a:ext cx="1450832" cy="1076046"/>
      </dsp:txXfrm>
    </dsp:sp>
    <dsp:sp modelId="{E4109D02-E8F1-904B-9368-B0C759D6BAC1}">
      <dsp:nvSpPr>
        <dsp:cNvPr id="0" name=""/>
        <dsp:cNvSpPr/>
      </dsp:nvSpPr>
      <dsp:spPr>
        <a:xfrm>
          <a:off x="5319181" y="0"/>
          <a:ext cx="1517786" cy="1143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Cosmology (HEP)</a:t>
          </a:r>
          <a:endParaRPr lang="en-US" sz="2100" kern="1200" dirty="0"/>
        </a:p>
      </dsp:txBody>
      <dsp:txXfrm>
        <a:off x="5352658" y="33477"/>
        <a:ext cx="1450832" cy="1076046"/>
      </dsp:txXfrm>
    </dsp:sp>
    <dsp:sp modelId="{BC082479-B6B4-FC45-8855-C912B176DF48}">
      <dsp:nvSpPr>
        <dsp:cNvPr id="0" name=""/>
        <dsp:cNvSpPr/>
      </dsp:nvSpPr>
      <dsp:spPr>
        <a:xfrm>
          <a:off x="7091955" y="0"/>
          <a:ext cx="1517786" cy="1143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“</a:t>
          </a:r>
          <a:r>
            <a:rPr lang="en-US" sz="2100" kern="1200" dirty="0" err="1" smtClean="0"/>
            <a:t>Omics</a:t>
          </a:r>
          <a:r>
            <a:rPr lang="en-US" sz="2100" kern="1200" dirty="0" smtClean="0"/>
            <a:t>” data (All)</a:t>
          </a:r>
          <a:endParaRPr lang="en-US" sz="2100" kern="1200" dirty="0"/>
        </a:p>
      </dsp:txBody>
      <dsp:txXfrm>
        <a:off x="7125432" y="33477"/>
        <a:ext cx="1450832" cy="10760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987EEC-6406-D044-AE8C-A75A3B3E4DCA}">
      <dsp:nvSpPr>
        <dsp:cNvPr id="0" name=""/>
        <dsp:cNvSpPr/>
      </dsp:nvSpPr>
      <dsp:spPr>
        <a:xfrm>
          <a:off x="0" y="0"/>
          <a:ext cx="8602191" cy="457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lumMod val="50000"/>
              </a:schemeClr>
            </a:gs>
            <a:gs pos="80000">
              <a:schemeClr val="accent6">
                <a:lumMod val="75000"/>
              </a:schemeClr>
            </a:gs>
            <a:gs pos="100000">
              <a:schemeClr val="accent6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ESnet</a:t>
          </a:r>
          <a:endParaRPr lang="en-US" sz="2400" kern="1200" dirty="0"/>
        </a:p>
      </dsp:txBody>
      <dsp:txXfrm>
        <a:off x="13391" y="13391"/>
        <a:ext cx="8575409" cy="4304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E0195-9415-B94F-8F83-5268CE3639D8}">
      <dsp:nvSpPr>
        <dsp:cNvPr id="0" name=""/>
        <dsp:cNvSpPr/>
      </dsp:nvSpPr>
      <dsp:spPr>
        <a:xfrm>
          <a:off x="1959" y="0"/>
          <a:ext cx="1910897" cy="1295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Exascale</a:t>
          </a:r>
          <a:r>
            <a:rPr lang="en-US" sz="2000" kern="1200" dirty="0" smtClean="0"/>
            <a:t> Simulation Facilities</a:t>
          </a:r>
          <a:endParaRPr lang="en-US" sz="2000" kern="1200" dirty="0"/>
        </a:p>
      </dsp:txBody>
      <dsp:txXfrm>
        <a:off x="39900" y="37941"/>
        <a:ext cx="1835015" cy="1219518"/>
      </dsp:txXfrm>
    </dsp:sp>
    <dsp:sp modelId="{42334E85-13C7-684E-8B1A-D59F8AFE4C47}">
      <dsp:nvSpPr>
        <dsp:cNvPr id="0" name=""/>
        <dsp:cNvSpPr/>
      </dsp:nvSpPr>
      <dsp:spPr>
        <a:xfrm>
          <a:off x="2233887" y="0"/>
          <a:ext cx="1910897" cy="1295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Massive Throughput Simulations</a:t>
          </a:r>
          <a:endParaRPr lang="en-US" sz="2000" kern="1200" dirty="0"/>
        </a:p>
      </dsp:txBody>
      <dsp:txXfrm>
        <a:off x="2271828" y="37941"/>
        <a:ext cx="1835015" cy="1219518"/>
      </dsp:txXfrm>
    </dsp:sp>
    <dsp:sp modelId="{BA4401BA-64E3-DB4A-8F09-885F1DD1DEAD}">
      <dsp:nvSpPr>
        <dsp:cNvPr id="0" name=""/>
        <dsp:cNvSpPr/>
      </dsp:nvSpPr>
      <dsp:spPr>
        <a:xfrm>
          <a:off x="4465815" y="0"/>
          <a:ext cx="1910897" cy="1295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Data Serving and Archiving Facilities</a:t>
          </a:r>
          <a:endParaRPr lang="en-US" sz="2000" kern="1200" dirty="0"/>
        </a:p>
      </dsp:txBody>
      <dsp:txXfrm>
        <a:off x="4503756" y="37941"/>
        <a:ext cx="1835015" cy="1219518"/>
      </dsp:txXfrm>
    </dsp:sp>
    <dsp:sp modelId="{37E0DBB7-AEAB-CE49-B9D1-7E5F2A485994}">
      <dsp:nvSpPr>
        <dsp:cNvPr id="0" name=""/>
        <dsp:cNvSpPr/>
      </dsp:nvSpPr>
      <dsp:spPr>
        <a:xfrm>
          <a:off x="6697743" y="0"/>
          <a:ext cx="1910897" cy="1295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Analytics &amp; visualization systems</a:t>
          </a:r>
          <a:endParaRPr lang="en-US" sz="2000" kern="1200" dirty="0"/>
        </a:p>
      </dsp:txBody>
      <dsp:txXfrm>
        <a:off x="6735684" y="37941"/>
        <a:ext cx="1835015" cy="12195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38A9F-4799-0846-A1AB-7796B850E815}">
      <dsp:nvSpPr>
        <dsp:cNvPr id="0" name=""/>
        <dsp:cNvSpPr/>
      </dsp:nvSpPr>
      <dsp:spPr>
        <a:xfrm>
          <a:off x="857" y="0"/>
          <a:ext cx="1517786" cy="296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9536" y="8679"/>
        <a:ext cx="1500428" cy="278976"/>
      </dsp:txXfrm>
    </dsp:sp>
    <dsp:sp modelId="{80881F27-B96F-594B-A92C-4C9D54D499C8}">
      <dsp:nvSpPr>
        <dsp:cNvPr id="0" name=""/>
        <dsp:cNvSpPr/>
      </dsp:nvSpPr>
      <dsp:spPr>
        <a:xfrm>
          <a:off x="1773632" y="0"/>
          <a:ext cx="1517786" cy="296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1782311" y="8679"/>
        <a:ext cx="1500428" cy="278976"/>
      </dsp:txXfrm>
    </dsp:sp>
    <dsp:sp modelId="{868C2EFD-F005-184D-9E6A-E9A0CEF1BEB3}">
      <dsp:nvSpPr>
        <dsp:cNvPr id="0" name=""/>
        <dsp:cNvSpPr/>
      </dsp:nvSpPr>
      <dsp:spPr>
        <a:xfrm>
          <a:off x="3546406" y="0"/>
          <a:ext cx="1517786" cy="296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  <a:endParaRPr lang="en-US" sz="1200" kern="1200" dirty="0"/>
        </a:p>
      </dsp:txBody>
      <dsp:txXfrm>
        <a:off x="3555085" y="8679"/>
        <a:ext cx="1500428" cy="278976"/>
      </dsp:txXfrm>
    </dsp:sp>
    <dsp:sp modelId="{BCE00C07-3EC3-8C41-A90F-3D0C912D83CC}">
      <dsp:nvSpPr>
        <dsp:cNvPr id="0" name=""/>
        <dsp:cNvSpPr/>
      </dsp:nvSpPr>
      <dsp:spPr>
        <a:xfrm>
          <a:off x="5319181" y="0"/>
          <a:ext cx="1517786" cy="296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  <a:endParaRPr lang="en-US" sz="1200" kern="1200" dirty="0"/>
        </a:p>
      </dsp:txBody>
      <dsp:txXfrm>
        <a:off x="5327860" y="8679"/>
        <a:ext cx="1500428" cy="278976"/>
      </dsp:txXfrm>
    </dsp:sp>
    <dsp:sp modelId="{43DFA980-3035-704F-9D0F-130186709F60}">
      <dsp:nvSpPr>
        <dsp:cNvPr id="0" name=""/>
        <dsp:cNvSpPr/>
      </dsp:nvSpPr>
      <dsp:spPr>
        <a:xfrm>
          <a:off x="7091955" y="0"/>
          <a:ext cx="1517786" cy="2963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  <a:endParaRPr lang="en-US" sz="1200" kern="1200" dirty="0"/>
        </a:p>
      </dsp:txBody>
      <dsp:txXfrm>
        <a:off x="7100634" y="8679"/>
        <a:ext cx="1500428" cy="278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16742CB2-31B4-7E48-A6AD-A454F02D3E84}" type="datetimeFigureOut">
              <a:rPr lang="en-US" smtClean="0"/>
              <a:pPr/>
              <a:t>3/5/13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2E4C6802-2DD4-194F-BDC2-30C285B4E6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2999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0" tIns="46582" rIns="93160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0" tIns="46582" rIns="93160" bIns="46582" rtlCol="0"/>
          <a:lstStyle>
            <a:lvl1pPr algn="r">
              <a:defRPr sz="1200"/>
            </a:lvl1pPr>
          </a:lstStyle>
          <a:p>
            <a:fld id="{552A171B-F280-487E-AB57-9E09D7D6F475}" type="datetimeFigureOut">
              <a:rPr lang="en-US" smtClean="0"/>
              <a:pPr/>
              <a:t>3/5/13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0" tIns="46582" rIns="93160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0" tIns="46582" rIns="93160" bIns="465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0" tIns="46582" rIns="93160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0" tIns="46582" rIns="93160" bIns="46582" rtlCol="0" anchor="b"/>
          <a:lstStyle>
            <a:lvl1pPr algn="r">
              <a:defRPr sz="1200"/>
            </a:lvl1pPr>
          </a:lstStyle>
          <a:p>
            <a:fld id="{F4A6DD1E-07AB-4857-BE57-82B520EA6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9883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3600" y="6324600"/>
            <a:ext cx="381000" cy="365125"/>
          </a:xfrm>
          <a:prstGeom prst="rect">
            <a:avLst/>
          </a:prstGeom>
        </p:spPr>
        <p:txBody>
          <a:bodyPr/>
          <a:lstStyle/>
          <a:p>
            <a:fld id="{8F7F0FD8-C4D8-4FC8-ACE5-C8022F3C3B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6248400"/>
            <a:ext cx="2667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 b="1">
                <a:solidFill>
                  <a:srgbClr val="14673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10600" cy="525938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rgbClr val="367317"/>
                </a:solidFill>
                <a:latin typeface="+mn-lt"/>
              </a:defRPr>
            </a:lvl2pPr>
            <a:lvl3pPr>
              <a:defRPr>
                <a:solidFill>
                  <a:schemeClr val="tx1"/>
                </a:solidFill>
                <a:latin typeface="+mn-lt"/>
              </a:defRPr>
            </a:lvl3pPr>
            <a:lvl4pPr>
              <a:defRPr>
                <a:solidFill>
                  <a:schemeClr val="tx2"/>
                </a:solidFill>
                <a:latin typeface="+mn-lt"/>
              </a:defRPr>
            </a:lvl4pPr>
            <a:lvl5pPr>
              <a:defRPr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367317"/>
                </a:solidFill>
                <a:effectLst/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33400" y="990600"/>
            <a:ext cx="3962400" cy="5029200"/>
          </a:xfrm>
        </p:spPr>
        <p:txBody>
          <a:bodyPr/>
          <a:lstStyle>
            <a:lvl2pPr marL="457200">
              <a:defRPr/>
            </a:lvl2pPr>
            <a:lvl3pPr marL="640080">
              <a:defRPr/>
            </a:lvl3pPr>
            <a:lvl4pPr marL="822960">
              <a:defRPr/>
            </a:lvl4pPr>
            <a:lvl5pPr marL="100584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648200" y="990600"/>
            <a:ext cx="3962400" cy="5029200"/>
          </a:xfrm>
        </p:spPr>
        <p:txBody>
          <a:bodyPr/>
          <a:lstStyle>
            <a:lvl2pPr marL="457200">
              <a:defRPr/>
            </a:lvl2pPr>
            <a:lvl3pPr marL="640080">
              <a:defRPr/>
            </a:lvl3pPr>
            <a:lvl4pPr marL="822960">
              <a:defRPr/>
            </a:lvl4pPr>
            <a:lvl5pPr marL="100584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4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33400" y="990600"/>
            <a:ext cx="3962400" cy="2514600"/>
          </a:xfrm>
        </p:spPr>
        <p:txBody>
          <a:bodyPr/>
          <a:lstStyle>
            <a:lvl2pPr marL="457200">
              <a:defRPr/>
            </a:lvl2pPr>
            <a:lvl3pPr marL="640080">
              <a:defRPr/>
            </a:lvl3pPr>
            <a:lvl4pPr marL="822960">
              <a:defRPr/>
            </a:lvl4pPr>
            <a:lvl5pPr marL="100584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648200" y="990600"/>
            <a:ext cx="3962400" cy="2514600"/>
          </a:xfrm>
        </p:spPr>
        <p:txBody>
          <a:bodyPr/>
          <a:lstStyle>
            <a:lvl2pPr marL="457200">
              <a:defRPr/>
            </a:lvl2pPr>
            <a:lvl3pPr marL="640080">
              <a:defRPr/>
            </a:lvl3pPr>
            <a:lvl4pPr marL="822960">
              <a:defRPr/>
            </a:lvl4pPr>
            <a:lvl5pPr marL="100584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2"/>
          </p:nvPr>
        </p:nvSpPr>
        <p:spPr>
          <a:xfrm>
            <a:off x="533400" y="3581400"/>
            <a:ext cx="3962400" cy="2514600"/>
          </a:xfrm>
        </p:spPr>
        <p:txBody>
          <a:bodyPr/>
          <a:lstStyle>
            <a:lvl2pPr marL="457200">
              <a:defRPr/>
            </a:lvl2pPr>
            <a:lvl3pPr marL="640080">
              <a:defRPr/>
            </a:lvl3pPr>
            <a:lvl4pPr marL="822960">
              <a:defRPr/>
            </a:lvl4pPr>
            <a:lvl5pPr marL="100584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quarter" idx="13"/>
          </p:nvPr>
        </p:nvSpPr>
        <p:spPr>
          <a:xfrm>
            <a:off x="4648200" y="3581400"/>
            <a:ext cx="3962400" cy="2514600"/>
          </a:xfrm>
        </p:spPr>
        <p:txBody>
          <a:bodyPr/>
          <a:lstStyle>
            <a:lvl2pPr marL="457200">
              <a:defRPr/>
            </a:lvl2pPr>
            <a:lvl3pPr marL="640080">
              <a:defRPr/>
            </a:lvl3pPr>
            <a:lvl4pPr marL="822960">
              <a:defRPr/>
            </a:lvl4pPr>
            <a:lvl5pPr marL="100584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95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2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9B4C-879C-144C-8BC6-68F148965A94}" type="datetimeFigureOut">
              <a:rPr lang="en-US" smtClean="0"/>
              <a:t>3/5/13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5B9B-D925-904A-A08E-0FA2C601B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9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3.png"/><Relationship Id="rId12" Type="http://schemas.openxmlformats.org/officeDocument/2006/relationships/image" Target="../media/image4.png"/><Relationship Id="rId13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eg"/><Relationship Id="rId10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685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914400"/>
            <a:ext cx="8410575" cy="5259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ANL_H_White.jpg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08" b="9987"/>
          <a:stretch/>
        </p:blipFill>
        <p:spPr>
          <a:xfrm>
            <a:off x="4876800" y="6314250"/>
            <a:ext cx="1524000" cy="543749"/>
          </a:xfrm>
          <a:prstGeom prst="rect">
            <a:avLst/>
          </a:prstGeom>
        </p:spPr>
      </p:pic>
      <p:pic>
        <p:nvPicPr>
          <p:cNvPr id="8" name="Picture 7" descr="ORNL_leaf.pn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6297323"/>
            <a:ext cx="1045318" cy="537218"/>
          </a:xfrm>
          <a:prstGeom prst="rect">
            <a:avLst/>
          </a:prstGeom>
        </p:spPr>
      </p:pic>
      <p:pic>
        <p:nvPicPr>
          <p:cNvPr id="9" name="Picture 10" descr="DOE 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9329"/>
          <a:stretch>
            <a:fillRect/>
          </a:stretch>
        </p:blipFill>
        <p:spPr bwMode="auto">
          <a:xfrm>
            <a:off x="247292" y="6277668"/>
            <a:ext cx="2209800" cy="503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LBNL_Logo-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6334889"/>
            <a:ext cx="1420547" cy="5049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5" r:id="rId3"/>
    <p:sldLayoutId id="2147483688" r:id="rId4"/>
    <p:sldLayoutId id="2147483690" r:id="rId5"/>
    <p:sldLayoutId id="2147483689" r:id="rId6"/>
    <p:sldLayoutId id="2147483691" r:id="rId7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rgbClr val="106636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rgbClr val="146737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D9B4C-879C-144C-8BC6-68F148965A94}" type="datetimeFigureOut">
              <a:rPr lang="en-US" smtClean="0"/>
              <a:t>3/5/13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75B9B-D925-904A-A08E-0FA2C601B3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4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diagramQuickStyle" Target="../diagrams/quickStyle2.xml"/><Relationship Id="rId20" Type="http://schemas.openxmlformats.org/officeDocument/2006/relationships/diagramColors" Target="../diagrams/colors4.xml"/><Relationship Id="rId21" Type="http://schemas.microsoft.com/office/2007/relationships/diagramDrawing" Target="../diagrams/drawing4.xml"/><Relationship Id="rId22" Type="http://schemas.openxmlformats.org/officeDocument/2006/relationships/diagramData" Target="../diagrams/data5.xml"/><Relationship Id="rId23" Type="http://schemas.openxmlformats.org/officeDocument/2006/relationships/diagramLayout" Target="../diagrams/layout5.xml"/><Relationship Id="rId24" Type="http://schemas.openxmlformats.org/officeDocument/2006/relationships/diagramQuickStyle" Target="../diagrams/quickStyle5.xml"/><Relationship Id="rId25" Type="http://schemas.openxmlformats.org/officeDocument/2006/relationships/diagramColors" Target="../diagrams/colors5.xml"/><Relationship Id="rId26" Type="http://schemas.microsoft.com/office/2007/relationships/diagramDrawing" Target="../diagrams/drawing5.xml"/><Relationship Id="rId27" Type="http://schemas.openxmlformats.org/officeDocument/2006/relationships/diagramData" Target="../diagrams/data6.xml"/><Relationship Id="rId28" Type="http://schemas.openxmlformats.org/officeDocument/2006/relationships/diagramLayout" Target="../diagrams/layout6.xml"/><Relationship Id="rId29" Type="http://schemas.openxmlformats.org/officeDocument/2006/relationships/diagramQuickStyle" Target="../diagrams/quickStyle6.xml"/><Relationship Id="rId30" Type="http://schemas.openxmlformats.org/officeDocument/2006/relationships/diagramColors" Target="../diagrams/colors6.xml"/><Relationship Id="rId31" Type="http://schemas.microsoft.com/office/2007/relationships/diagramDrawing" Target="../diagrams/drawing6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2" Type="http://schemas.openxmlformats.org/officeDocument/2006/relationships/diagramData" Target="../diagrams/data3.xml"/><Relationship Id="rId13" Type="http://schemas.openxmlformats.org/officeDocument/2006/relationships/diagramLayout" Target="../diagrams/layout3.xml"/><Relationship Id="rId14" Type="http://schemas.openxmlformats.org/officeDocument/2006/relationships/diagramQuickStyle" Target="../diagrams/quickStyle3.xml"/><Relationship Id="rId15" Type="http://schemas.openxmlformats.org/officeDocument/2006/relationships/diagramColors" Target="../diagrams/colors3.xml"/><Relationship Id="rId16" Type="http://schemas.microsoft.com/office/2007/relationships/diagramDrawing" Target="../diagrams/drawing3.xml"/><Relationship Id="rId17" Type="http://schemas.openxmlformats.org/officeDocument/2006/relationships/diagramData" Target="../diagrams/data4.xml"/><Relationship Id="rId18" Type="http://schemas.openxmlformats.org/officeDocument/2006/relationships/diagramLayout" Target="../diagrams/layout4.xml"/><Relationship Id="rId19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png"/><Relationship Id="rId5" Type="http://schemas.openxmlformats.org/officeDocument/2006/relationships/image" Target="../media/image5.png"/><Relationship Id="rId6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390072"/>
              </p:ext>
            </p:extLst>
          </p:nvPr>
        </p:nvGraphicFramePr>
        <p:xfrm>
          <a:off x="228600" y="2057400"/>
          <a:ext cx="8610600" cy="45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Computing Infrastructure for Science</a:t>
            </a:r>
            <a:endParaRPr lang="en-US" dirty="0"/>
          </a:p>
        </p:txBody>
      </p:sp>
      <p:graphicFrame>
        <p:nvGraphicFramePr>
          <p:cNvPr id="11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0860866"/>
              </p:ext>
            </p:extLst>
          </p:nvPr>
        </p:nvGraphicFramePr>
        <p:xfrm>
          <a:off x="228600" y="838200"/>
          <a:ext cx="8610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2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924123"/>
              </p:ext>
            </p:extLst>
          </p:nvPr>
        </p:nvGraphicFramePr>
        <p:xfrm>
          <a:off x="228600" y="4953000"/>
          <a:ext cx="8610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3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5182302"/>
              </p:ext>
            </p:extLst>
          </p:nvPr>
        </p:nvGraphicFramePr>
        <p:xfrm>
          <a:off x="214002" y="3962400"/>
          <a:ext cx="8610600" cy="45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4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216551"/>
              </p:ext>
            </p:extLst>
          </p:nvPr>
        </p:nvGraphicFramePr>
        <p:xfrm>
          <a:off x="228600" y="2590800"/>
          <a:ext cx="8610600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3311613"/>
              </p:ext>
            </p:extLst>
          </p:nvPr>
        </p:nvGraphicFramePr>
        <p:xfrm>
          <a:off x="228600" y="4580466"/>
          <a:ext cx="8610600" cy="296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590800" y="4495800"/>
            <a:ext cx="2541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On-Site       Computing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114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130634" y="5140295"/>
            <a:ext cx="264042" cy="7544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13262" y="5140295"/>
            <a:ext cx="264042" cy="7544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835715" y="5140295"/>
            <a:ext cx="264042" cy="7544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for Virtual Data Facility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08220" y="3870237"/>
            <a:ext cx="1169326" cy="127005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Argonne</a:t>
            </a:r>
          </a:p>
          <a:p>
            <a:pPr algn="ctr"/>
            <a:r>
              <a:rPr lang="en-US" dirty="0" smtClean="0"/>
              <a:t>ALCF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49565" y="3870237"/>
            <a:ext cx="1169326" cy="127005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Berkeley</a:t>
            </a:r>
          </a:p>
          <a:p>
            <a:pPr algn="ctr"/>
            <a:r>
              <a:rPr lang="en-US" dirty="0" smtClean="0"/>
              <a:t>NERSC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668456" y="3870237"/>
            <a:ext cx="1169326" cy="127005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Oak Ridge</a:t>
            </a:r>
          </a:p>
          <a:p>
            <a:pPr algn="ctr"/>
            <a:r>
              <a:rPr lang="en-US" dirty="0" smtClean="0"/>
              <a:t>OLCF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16096" y="5442091"/>
            <a:ext cx="7594330" cy="515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/>
              <a:buChar char="•"/>
            </a:pPr>
            <a:r>
              <a:rPr lang="en-US" dirty="0" err="1" smtClean="0"/>
              <a:t>ESnet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16096" y="3593590"/>
            <a:ext cx="792124" cy="18485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VDF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157441" y="3593590"/>
            <a:ext cx="792124" cy="18485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VDF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876332" y="3593590"/>
            <a:ext cx="792124" cy="18485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VDF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16096" y="2964848"/>
            <a:ext cx="7594330" cy="6287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Virtual Data Facility Common Access Layer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16097" y="2336106"/>
            <a:ext cx="7594330" cy="6287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Virtual Machine Common Access Layer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16096" y="990600"/>
            <a:ext cx="1483661" cy="134550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BER</a:t>
            </a:r>
          </a:p>
          <a:p>
            <a:pPr algn="ctr"/>
            <a:r>
              <a:rPr lang="en-US" dirty="0" smtClean="0"/>
              <a:t>Community</a:t>
            </a:r>
          </a:p>
          <a:p>
            <a:pPr algn="ctr"/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313505" y="990600"/>
            <a:ext cx="1483661" cy="134550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HEP Community</a:t>
            </a:r>
          </a:p>
          <a:p>
            <a:pPr algn="ctr"/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949566" y="990600"/>
            <a:ext cx="1483661" cy="134550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BES</a:t>
            </a:r>
          </a:p>
          <a:p>
            <a:pPr algn="ctr"/>
            <a:r>
              <a:rPr lang="en-US" dirty="0" smtClean="0"/>
              <a:t>Community</a:t>
            </a:r>
          </a:p>
          <a:p>
            <a:pPr algn="ctr"/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668456" y="990600"/>
            <a:ext cx="1483661" cy="134550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</a:p>
          <a:p>
            <a:pPr algn="ctr"/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645453" y="1594192"/>
            <a:ext cx="463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.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60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7391400" cy="5259388"/>
          </a:xfrm>
        </p:spPr>
        <p:txBody>
          <a:bodyPr/>
          <a:lstStyle/>
          <a:p>
            <a:r>
              <a:rPr lang="en-US" dirty="0" smtClean="0"/>
              <a:t>Availability: seamless cross-site resilient access</a:t>
            </a:r>
            <a:endParaRPr lang="en-US" dirty="0"/>
          </a:p>
          <a:p>
            <a:r>
              <a:rPr lang="en-US" dirty="0" smtClean="0"/>
              <a:t>Scalability: </a:t>
            </a:r>
            <a:r>
              <a:rPr lang="en-US" dirty="0"/>
              <a:t>in data volume</a:t>
            </a:r>
          </a:p>
          <a:p>
            <a:r>
              <a:rPr lang="en-US" dirty="0" smtClean="0"/>
              <a:t>Velocity</a:t>
            </a:r>
            <a:r>
              <a:rPr lang="en-US" dirty="0"/>
              <a:t>: real-time steering, processing and storage</a:t>
            </a:r>
          </a:p>
          <a:p>
            <a:r>
              <a:rPr lang="en-US" dirty="0" smtClean="0"/>
              <a:t>Performance: multiple sites</a:t>
            </a:r>
            <a:endParaRPr lang="en-US" dirty="0"/>
          </a:p>
          <a:p>
            <a:r>
              <a:rPr lang="en-US" dirty="0" smtClean="0"/>
              <a:t>Scalability: in size of user community</a:t>
            </a:r>
          </a:p>
          <a:p>
            <a:r>
              <a:rPr lang="en-US" dirty="0" smtClean="0"/>
              <a:t>Interoperability </a:t>
            </a:r>
            <a:r>
              <a:rPr lang="en-US" dirty="0"/>
              <a:t>across software and data sets</a:t>
            </a:r>
          </a:p>
          <a:p>
            <a:r>
              <a:rPr lang="en-US" dirty="0"/>
              <a:t>Usability: Consistent interfaces for building domain-specific services </a:t>
            </a:r>
          </a:p>
          <a:p>
            <a:r>
              <a:rPr lang="en-US" dirty="0" smtClean="0"/>
              <a:t>Mobility </a:t>
            </a:r>
            <a:r>
              <a:rPr lang="en-US" dirty="0"/>
              <a:t>(move data between facilities in &amp; outside the complex</a:t>
            </a:r>
            <a:r>
              <a:rPr lang="en-US" dirty="0" smtClean="0"/>
              <a:t>)</a:t>
            </a:r>
          </a:p>
          <a:p>
            <a:r>
              <a:rPr lang="en-US" dirty="0"/>
              <a:t>Efficiency: </a:t>
            </a:r>
            <a:r>
              <a:rPr lang="en-US" dirty="0" smtClean="0"/>
              <a:t>maximize through economy </a:t>
            </a:r>
            <a:r>
              <a:rPr lang="en-US" dirty="0"/>
              <a:t>of scale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and Goals of a DOE Data Facility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512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9"/>
          <p:cNvSpPr/>
          <p:nvPr/>
        </p:nvSpPr>
        <p:spPr>
          <a:xfrm rot="5400000" flipV="1">
            <a:off x="3045319" y="806150"/>
            <a:ext cx="3838575" cy="7996842"/>
          </a:xfrm>
          <a:prstGeom prst="downArrow">
            <a:avLst>
              <a:gd name="adj1" fmla="val 64392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98" y="152400"/>
            <a:ext cx="8229600" cy="4616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Virtual Cross-cutting Facility Upgrade</a:t>
            </a:r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 flipV="1">
            <a:off x="266699" y="847724"/>
            <a:ext cx="3838575" cy="5191125"/>
          </a:xfrm>
          <a:prstGeom prst="downArrow">
            <a:avLst>
              <a:gd name="adj1" fmla="val 64392"/>
              <a:gd name="adj2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ORNL_leaf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5562600"/>
            <a:ext cx="741348" cy="381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723733"/>
            <a:ext cx="722958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93379" y="1541507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Scale Up</a:t>
            </a:r>
          </a:p>
          <a:p>
            <a:pPr algn="ctr"/>
            <a:r>
              <a:rPr lang="en-US" b="1" dirty="0" err="1" smtClean="0"/>
              <a:t>Exascale</a:t>
            </a:r>
            <a:r>
              <a:rPr lang="en-US" b="1" dirty="0" smtClean="0"/>
              <a:t> Program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77703" y="2677065"/>
            <a:ext cx="31527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itchFamily="34" charset="0"/>
              <a:buChar char="•"/>
            </a:pPr>
            <a:r>
              <a:rPr lang="en-US" sz="1600" dirty="0" smtClean="0"/>
              <a:t>Pre-</a:t>
            </a:r>
            <a:r>
              <a:rPr lang="en-US" sz="1600" dirty="0" err="1" smtClean="0"/>
              <a:t>exascale</a:t>
            </a:r>
            <a:r>
              <a:rPr lang="en-US" sz="1600" dirty="0" smtClean="0"/>
              <a:t> 2016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 smtClean="0"/>
              <a:t>Peak </a:t>
            </a:r>
            <a:r>
              <a:rPr lang="en-US" sz="1600" dirty="0" err="1" smtClean="0"/>
              <a:t>Exaflop</a:t>
            </a:r>
            <a:r>
              <a:rPr lang="en-US" sz="1600" dirty="0" smtClean="0"/>
              <a:t> 2020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 smtClean="0"/>
              <a:t>Sustained </a:t>
            </a:r>
            <a:r>
              <a:rPr lang="en-US" sz="1600" dirty="0" err="1" smtClean="0"/>
              <a:t>Exaflop</a:t>
            </a:r>
            <a:r>
              <a:rPr lang="en-US" sz="1600" dirty="0" smtClean="0"/>
              <a:t> 2024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560456" y="3259522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Scale Out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2017" y="3841873"/>
            <a:ext cx="149962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Infrastructure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 smtClean="0"/>
              <a:t>Shared file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and archive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 smtClean="0"/>
              <a:t>Shared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authentication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00034" y="3938075"/>
            <a:ext cx="241123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Support DOE/SC </a:t>
            </a:r>
          </a:p>
          <a:p>
            <a:r>
              <a:rPr lang="en-US" sz="1600" b="1" dirty="0" smtClean="0"/>
              <a:t>Experimental Facilities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 smtClean="0"/>
              <a:t>Data storage 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 smtClean="0"/>
              <a:t>Serve data to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worldwide users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 smtClean="0"/>
              <a:t>Data analysis &amp;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visualization</a:t>
            </a:r>
          </a:p>
          <a:p>
            <a:pPr marL="114300" indent="-114300">
              <a:buFont typeface="Arial" pitchFamily="34" charset="0"/>
              <a:buChar char="•"/>
            </a:pPr>
            <a:endParaRPr lang="en-US" sz="16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252259" y="885825"/>
            <a:ext cx="48917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Leverage existing facilities as base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Creates a seamless facility for storing, analyzing, and sharing data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Built on a common data retention and sharing policy for DOE/SC user facilities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762037" y="3656152"/>
            <a:ext cx="352372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Support </a:t>
            </a:r>
            <a:r>
              <a:rPr lang="en-US" sz="1600" b="1" dirty="0"/>
              <a:t>Innovation </a:t>
            </a:r>
            <a:r>
              <a:rPr lang="en-US" sz="1600" b="1" dirty="0" smtClean="0"/>
              <a:t>Hubs/Centers</a:t>
            </a:r>
          </a:p>
          <a:p>
            <a:r>
              <a:rPr lang="en-US" sz="1600" b="1" dirty="0" smtClean="0"/>
              <a:t>and Industry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 smtClean="0"/>
              <a:t>Cluster/Clouds </a:t>
            </a:r>
            <a:r>
              <a:rPr lang="en-US" sz="1600" dirty="0"/>
              <a:t>tailored </a:t>
            </a:r>
            <a:r>
              <a:rPr lang="en-US" sz="1600" dirty="0" smtClean="0"/>
              <a:t>to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domain </a:t>
            </a:r>
            <a:r>
              <a:rPr lang="en-US" sz="1600" dirty="0"/>
              <a:t>specific innovation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/>
              <a:t>Common scalable </a:t>
            </a:r>
            <a:r>
              <a:rPr lang="en-US" sz="1600" dirty="0" smtClean="0"/>
              <a:t>multi-institutional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</a:t>
            </a:r>
            <a:r>
              <a:rPr lang="en-US" sz="1600" dirty="0" err="1" smtClean="0"/>
              <a:t>collaboratory</a:t>
            </a:r>
            <a:r>
              <a:rPr lang="en-US" sz="1600" dirty="0" smtClean="0"/>
              <a:t> </a:t>
            </a:r>
            <a:r>
              <a:rPr lang="en-US" sz="1600" dirty="0"/>
              <a:t>environments</a:t>
            </a:r>
          </a:p>
          <a:p>
            <a:pPr marL="114300" indent="-114300">
              <a:buFont typeface="Arial" pitchFamily="34" charset="0"/>
              <a:buChar char="•"/>
            </a:pPr>
            <a:r>
              <a:rPr lang="en-US" sz="1600" dirty="0"/>
              <a:t>Common scalable </a:t>
            </a:r>
            <a:r>
              <a:rPr lang="en-US" sz="1600" dirty="0" smtClean="0"/>
              <a:t>remote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visualization </a:t>
            </a:r>
            <a:r>
              <a:rPr lang="en-US" sz="1600" dirty="0"/>
              <a:t>and </a:t>
            </a:r>
            <a:r>
              <a:rPr lang="en-US" sz="1600" dirty="0" smtClean="0"/>
              <a:t>workflow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environments</a:t>
            </a:r>
            <a:endParaRPr lang="en-US" sz="1600" dirty="0"/>
          </a:p>
          <a:p>
            <a:pPr marL="114300" indent="-114300">
              <a:buFont typeface="Arial" pitchFamily="34" charset="0"/>
              <a:buChar char="•"/>
            </a:pPr>
            <a:endParaRPr lang="en-US" sz="1600" dirty="0" smtClean="0"/>
          </a:p>
        </p:txBody>
      </p:sp>
      <p:pic>
        <p:nvPicPr>
          <p:cNvPr id="17" name="Picture 9" descr="ESnet_color_sm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6888" y="5562601"/>
            <a:ext cx="388712" cy="45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LBNL_Logo-D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733800"/>
            <a:ext cx="1905000" cy="677168"/>
          </a:xfrm>
          <a:prstGeom prst="rect">
            <a:avLst/>
          </a:prstGeom>
        </p:spPr>
      </p:pic>
      <p:pic>
        <p:nvPicPr>
          <p:cNvPr id="19" name="Picture 18" descr="ANL_H_White.jpg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08" b="9987"/>
          <a:stretch/>
        </p:blipFill>
        <p:spPr>
          <a:xfrm>
            <a:off x="990600" y="5486400"/>
            <a:ext cx="685800" cy="24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296553"/>
      </p:ext>
    </p:extLst>
  </p:cSld>
  <p:clrMapOvr>
    <a:masterClrMapping/>
  </p:clrMapOvr>
</p:sld>
</file>

<file path=ppt/theme/theme1.xml><?xml version="1.0" encoding="utf-8"?>
<a:theme xmlns:a="http://schemas.openxmlformats.org/drawingml/2006/main" name="Basic_Gre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25018</TotalTime>
  <Words>319</Words>
  <Application>Microsoft Macintosh PowerPoint</Application>
  <PresentationFormat>On-screen Show (4:3)</PresentationFormat>
  <Paragraphs>85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Basic_Green</vt:lpstr>
      <vt:lpstr>Custom Design</vt:lpstr>
      <vt:lpstr>Computing Infrastructure for Science</vt:lpstr>
      <vt:lpstr>Model for Virtual Data Facility</vt:lpstr>
      <vt:lpstr>Challenges and Goals of a DOE Data Facility</vt:lpstr>
      <vt:lpstr>Virtual Cross-cutting Facility Upgrade</vt:lpstr>
    </vt:vector>
  </TitlesOfParts>
  <Company>Office of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ASCR Update August 24, 2010</dc:title>
  <dc:creator>hellaba</dc:creator>
  <cp:lastModifiedBy>Roscoe Giles</cp:lastModifiedBy>
  <cp:revision>406</cp:revision>
  <dcterms:created xsi:type="dcterms:W3CDTF">2012-05-20T17:35:52Z</dcterms:created>
  <dcterms:modified xsi:type="dcterms:W3CDTF">2013-03-05T13:46:01Z</dcterms:modified>
</cp:coreProperties>
</file>