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9" r:id="rId2"/>
    <p:sldMasterId id="2147483968" r:id="rId3"/>
    <p:sldMasterId id="2147483976" r:id="rId4"/>
  </p:sldMasterIdLst>
  <p:notesMasterIdLst>
    <p:notesMasterId r:id="rId15"/>
  </p:notesMasterIdLst>
  <p:handoutMasterIdLst>
    <p:handoutMasterId r:id="rId16"/>
  </p:handoutMasterIdLst>
  <p:sldIdLst>
    <p:sldId id="427" r:id="rId5"/>
    <p:sldId id="430" r:id="rId6"/>
    <p:sldId id="432" r:id="rId7"/>
    <p:sldId id="433" r:id="rId8"/>
    <p:sldId id="431" r:id="rId9"/>
    <p:sldId id="434" r:id="rId10"/>
    <p:sldId id="429" r:id="rId11"/>
    <p:sldId id="386" r:id="rId12"/>
    <p:sldId id="391" r:id="rId13"/>
    <p:sldId id="428" r:id="rId14"/>
  </p:sldIdLst>
  <p:sldSz cx="9144000" cy="6858000" type="screen4x3"/>
  <p:notesSz cx="7010400" cy="9296400"/>
  <p:defaultTextStyle>
    <a:defPPr>
      <a:defRPr lang="en-US"/>
    </a:defPPr>
    <a:lvl1pPr algn="l" defTabSz="912813" rtl="0" fontAlgn="base">
      <a:spcBef>
        <a:spcPct val="0"/>
      </a:spcBef>
      <a:spcAft>
        <a:spcPct val="0"/>
      </a:spcAft>
      <a:defRPr kern="1200">
        <a:solidFill>
          <a:schemeClr val="tx1"/>
        </a:solidFill>
        <a:latin typeface="Arial" charset="0"/>
        <a:ea typeface="ＭＳ Ｐゴシック" pitchFamily="34" charset="-128"/>
        <a:cs typeface="+mn-cs"/>
      </a:defRPr>
    </a:lvl1pPr>
    <a:lvl2pPr marL="455613" indent="1588" algn="l" defTabSz="912813" rtl="0" fontAlgn="base">
      <a:spcBef>
        <a:spcPct val="0"/>
      </a:spcBef>
      <a:spcAft>
        <a:spcPct val="0"/>
      </a:spcAft>
      <a:defRPr kern="1200">
        <a:solidFill>
          <a:schemeClr val="tx1"/>
        </a:solidFill>
        <a:latin typeface="Arial" charset="0"/>
        <a:ea typeface="ＭＳ Ｐゴシック" pitchFamily="34" charset="-128"/>
        <a:cs typeface="+mn-cs"/>
      </a:defRPr>
    </a:lvl2pPr>
    <a:lvl3pPr marL="912813" indent="1588" algn="l" defTabSz="912813" rtl="0" fontAlgn="base">
      <a:spcBef>
        <a:spcPct val="0"/>
      </a:spcBef>
      <a:spcAft>
        <a:spcPct val="0"/>
      </a:spcAft>
      <a:defRPr kern="1200">
        <a:solidFill>
          <a:schemeClr val="tx1"/>
        </a:solidFill>
        <a:latin typeface="Arial" charset="0"/>
        <a:ea typeface="ＭＳ Ｐゴシック" pitchFamily="34" charset="-128"/>
        <a:cs typeface="+mn-cs"/>
      </a:defRPr>
    </a:lvl3pPr>
    <a:lvl4pPr marL="1370013" indent="1588" algn="l" defTabSz="912813" rtl="0" fontAlgn="base">
      <a:spcBef>
        <a:spcPct val="0"/>
      </a:spcBef>
      <a:spcAft>
        <a:spcPct val="0"/>
      </a:spcAft>
      <a:defRPr kern="1200">
        <a:solidFill>
          <a:schemeClr val="tx1"/>
        </a:solidFill>
        <a:latin typeface="Arial" charset="0"/>
        <a:ea typeface="ＭＳ Ｐゴシック" pitchFamily="34" charset="-128"/>
        <a:cs typeface="+mn-cs"/>
      </a:defRPr>
    </a:lvl4pPr>
    <a:lvl5pPr marL="1827213" indent="1588" algn="l" defTabSz="912813"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6636"/>
    <a:srgbClr val="006600"/>
    <a:srgbClr val="008000"/>
    <a:srgbClr val="000000"/>
    <a:srgbClr val="FF99CC"/>
    <a:srgbClr val="B8128D"/>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6" y="5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7350"/>
    </p:cViewPr>
  </p:sorterViewPr>
  <p:notesViewPr>
    <p:cSldViewPr>
      <p:cViewPr>
        <p:scale>
          <a:sx n="100" d="100"/>
          <a:sy n="100" d="100"/>
        </p:scale>
        <p:origin x="-1506" y="49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65" tIns="46583" rIns="93165" bIns="46583" rtlCol="0"/>
          <a:lstStyle>
            <a:lvl1pPr algn="l" defTabSz="914318"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3165" tIns="46583" rIns="93165" bIns="46583" numCol="1" anchor="t" anchorCtr="0" compatLnSpc="1">
            <a:prstTxWarp prst="textNoShape">
              <a:avLst/>
            </a:prstTxWarp>
          </a:bodyPr>
          <a:lstStyle>
            <a:lvl1pPr algn="r">
              <a:defRPr sz="1200">
                <a:latin typeface="Calibri" pitchFamily="34" charset="0"/>
                <a:ea typeface="ＭＳ Ｐゴシック" pitchFamily="-84" charset="-128"/>
              </a:defRPr>
            </a:lvl1pPr>
          </a:lstStyle>
          <a:p>
            <a:pPr>
              <a:defRPr/>
            </a:pPr>
            <a:fld id="{7FB586F5-115F-440B-8D41-D1F348F9017D}" type="datetime7">
              <a:rPr lang="en-US"/>
              <a:pPr>
                <a:defRPr/>
              </a:pPr>
              <a:t>Jun-16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65" tIns="46583" rIns="93165" bIns="46583" rtlCol="0" anchor="b"/>
          <a:lstStyle>
            <a:lvl1pPr algn="l" defTabSz="914318"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3165" tIns="46583" rIns="93165" bIns="46583" numCol="1" anchor="b" anchorCtr="0" compatLnSpc="1">
            <a:prstTxWarp prst="textNoShape">
              <a:avLst/>
            </a:prstTxWarp>
          </a:bodyPr>
          <a:lstStyle>
            <a:lvl1pPr algn="r">
              <a:defRPr sz="1200">
                <a:latin typeface="Calibri" pitchFamily="34" charset="0"/>
                <a:ea typeface="ＭＳ Ｐゴシック" pitchFamily="-84" charset="-128"/>
              </a:defRPr>
            </a:lvl1pPr>
          </a:lstStyle>
          <a:p>
            <a:pPr>
              <a:defRPr/>
            </a:pPr>
            <a:fld id="{6E2BD8C1-AA17-4AC2-A421-14B946AF605E}" type="slidenum">
              <a:rPr lang="en-US"/>
              <a:pPr>
                <a:defRPr/>
              </a:pPr>
              <a:t>‹#›</a:t>
            </a:fld>
            <a:endParaRPr lang="en-US"/>
          </a:p>
        </p:txBody>
      </p:sp>
    </p:spTree>
    <p:extLst>
      <p:ext uri="{BB962C8B-B14F-4D97-AF65-F5344CB8AC3E}">
        <p14:creationId xmlns:p14="http://schemas.microsoft.com/office/powerpoint/2010/main" val="284918498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65" tIns="46583" rIns="93165" bIns="46583" rtlCol="0"/>
          <a:lstStyle>
            <a:lvl1pPr algn="l" defTabSz="914318"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65" tIns="46583" rIns="93165" bIns="46583" numCol="1" anchor="t" anchorCtr="0" compatLnSpc="1">
            <a:prstTxWarp prst="textNoShape">
              <a:avLst/>
            </a:prstTxWarp>
          </a:bodyPr>
          <a:lstStyle>
            <a:lvl1pPr algn="r">
              <a:defRPr sz="1200">
                <a:latin typeface="Calibri" pitchFamily="34" charset="0"/>
                <a:ea typeface="ＭＳ Ｐゴシック" pitchFamily="-84" charset="-128"/>
              </a:defRPr>
            </a:lvl1pPr>
          </a:lstStyle>
          <a:p>
            <a:pPr>
              <a:defRPr/>
            </a:pPr>
            <a:fld id="{F2E3E6FD-FEC7-43E6-A180-75917638FF4B}" type="datetime7">
              <a:rPr lang="en-US"/>
              <a:pPr>
                <a:defRPr/>
              </a:pPr>
              <a:t>Jun-16</a:t>
            </a:fld>
            <a:endParaRPr lang="en-US"/>
          </a:p>
        </p:txBody>
      </p:sp>
      <p:sp>
        <p:nvSpPr>
          <p:cNvPr id="4" name="Slide Image Placeholder 3"/>
          <p:cNvSpPr>
            <a:spLocks noGrp="1" noRot="1" noChangeAspect="1"/>
          </p:cNvSpPr>
          <p:nvPr>
            <p:ph type="sldImg" idx="2"/>
          </p:nvPr>
        </p:nvSpPr>
        <p:spPr>
          <a:xfrm>
            <a:off x="1181100" y="695325"/>
            <a:ext cx="4648200" cy="3486150"/>
          </a:xfrm>
          <a:prstGeom prst="rect">
            <a:avLst/>
          </a:prstGeom>
          <a:noFill/>
          <a:ln w="12700">
            <a:solidFill>
              <a:prstClr val="black"/>
            </a:solidFill>
          </a:ln>
        </p:spPr>
        <p:txBody>
          <a:bodyPr vert="horz" lIns="93165" tIns="46583" rIns="93165" bIns="46583" rtlCol="0" anchor="ctr"/>
          <a:lstStyle/>
          <a:p>
            <a:pPr lvl="0"/>
            <a:endParaRPr lang="en-US" noProof="0"/>
          </a:p>
        </p:txBody>
      </p:sp>
      <p:sp>
        <p:nvSpPr>
          <p:cNvPr id="5" name="Notes Placeholder 4"/>
          <p:cNvSpPr>
            <a:spLocks noGrp="1"/>
          </p:cNvSpPr>
          <p:nvPr>
            <p:ph type="body" sz="quarter" idx="3"/>
          </p:nvPr>
        </p:nvSpPr>
        <p:spPr>
          <a:xfrm>
            <a:off x="700088" y="4416425"/>
            <a:ext cx="5610225" cy="4183063"/>
          </a:xfrm>
          <a:prstGeom prst="rect">
            <a:avLst/>
          </a:prstGeom>
        </p:spPr>
        <p:txBody>
          <a:bodyPr vert="horz" lIns="93165" tIns="46583" rIns="93165" bIns="46583"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65" tIns="46583" rIns="93165" bIns="46583" rtlCol="0" anchor="b"/>
          <a:lstStyle>
            <a:lvl1pPr algn="l" defTabSz="914318"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65" tIns="46583" rIns="93165" bIns="46583" numCol="1" anchor="b" anchorCtr="0" compatLnSpc="1">
            <a:prstTxWarp prst="textNoShape">
              <a:avLst/>
            </a:prstTxWarp>
          </a:bodyPr>
          <a:lstStyle>
            <a:lvl1pPr algn="r">
              <a:defRPr sz="1200">
                <a:latin typeface="Calibri" pitchFamily="34" charset="0"/>
                <a:ea typeface="ＭＳ Ｐゴシック" pitchFamily="-84" charset="-128"/>
              </a:defRPr>
            </a:lvl1pPr>
          </a:lstStyle>
          <a:p>
            <a:pPr>
              <a:defRPr/>
            </a:pPr>
            <a:fld id="{2D3E7B5A-E4C7-43D5-A9D5-8869D0DB5722}" type="slidenum">
              <a:rPr lang="en-US"/>
              <a:pPr>
                <a:defRPr/>
              </a:pPr>
              <a:t>‹#›</a:t>
            </a:fld>
            <a:endParaRPr lang="en-US"/>
          </a:p>
        </p:txBody>
      </p:sp>
    </p:spTree>
    <p:extLst>
      <p:ext uri="{BB962C8B-B14F-4D97-AF65-F5344CB8AC3E}">
        <p14:creationId xmlns:p14="http://schemas.microsoft.com/office/powerpoint/2010/main" val="2635460552"/>
      </p:ext>
    </p:extLst>
  </p:cSld>
  <p:clrMap bg1="lt1" tx1="dk1" bg2="lt2" tx2="dk2" accent1="accent1" accent2="accent2" accent3="accent3" accent4="accent4" accent5="accent5" accent6="accent6" hlink="hlink" folHlink="folHlink"/>
  <p:hf hdr="0" ftr="0"/>
  <p:notesStyle>
    <a:lvl1pPr algn="l" defTabSz="912813"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5613" algn="l" defTabSz="912813"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2813" algn="l" defTabSz="912813"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0013" algn="l" defTabSz="912813"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7213" algn="l" defTabSz="912813"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5797" algn="l" defTabSz="914318" rtl="0" eaLnBrk="1" latinLnBrk="0" hangingPunct="1">
      <a:defRPr sz="1200" kern="1200">
        <a:solidFill>
          <a:schemeClr val="tx1"/>
        </a:solidFill>
        <a:latin typeface="+mn-lt"/>
        <a:ea typeface="+mn-ea"/>
        <a:cs typeface="+mn-cs"/>
      </a:defRPr>
    </a:lvl6pPr>
    <a:lvl7pPr marL="2742956" algn="l" defTabSz="914318" rtl="0" eaLnBrk="1" latinLnBrk="0" hangingPunct="1">
      <a:defRPr sz="1200" kern="1200">
        <a:solidFill>
          <a:schemeClr val="tx1"/>
        </a:solidFill>
        <a:latin typeface="+mn-lt"/>
        <a:ea typeface="+mn-ea"/>
        <a:cs typeface="+mn-cs"/>
      </a:defRPr>
    </a:lvl7pPr>
    <a:lvl8pPr marL="3200115" algn="l" defTabSz="914318" rtl="0" eaLnBrk="1" latinLnBrk="0" hangingPunct="1">
      <a:defRPr sz="1200" kern="1200">
        <a:solidFill>
          <a:schemeClr val="tx1"/>
        </a:solidFill>
        <a:latin typeface="+mn-lt"/>
        <a:ea typeface="+mn-ea"/>
        <a:cs typeface="+mn-cs"/>
      </a:defRPr>
    </a:lvl8pPr>
    <a:lvl9pPr marL="3657274" algn="l" defTabSz="91431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fld id="{F2E3E6FD-FEC7-43E6-A180-75917638FF4B}" type="datetime7">
              <a:rPr lang="en-US" smtClean="0"/>
              <a:pPr>
                <a:defRPr/>
              </a:pPr>
              <a:t>Jun-16</a:t>
            </a:fld>
            <a:endParaRPr lang="en-US"/>
          </a:p>
        </p:txBody>
      </p:sp>
      <p:sp>
        <p:nvSpPr>
          <p:cNvPr id="5" name="Slide Number Placeholder 4"/>
          <p:cNvSpPr>
            <a:spLocks noGrp="1"/>
          </p:cNvSpPr>
          <p:nvPr>
            <p:ph type="sldNum" sz="quarter" idx="11"/>
          </p:nvPr>
        </p:nvSpPr>
        <p:spPr/>
        <p:txBody>
          <a:bodyPr/>
          <a:lstStyle/>
          <a:p>
            <a:pPr>
              <a:defRPr/>
            </a:pPr>
            <a:fld id="{2D3E7B5A-E4C7-43D5-A9D5-8869D0DB5722}" type="slidenum">
              <a:rPr lang="en-US" smtClean="0"/>
              <a:pPr>
                <a:defRPr/>
              </a:pPr>
              <a:t>6</a:t>
            </a:fld>
            <a:endParaRPr lang="en-US"/>
          </a:p>
        </p:txBody>
      </p:sp>
    </p:spTree>
    <p:extLst>
      <p:ext uri="{BB962C8B-B14F-4D97-AF65-F5344CB8AC3E}">
        <p14:creationId xmlns:p14="http://schemas.microsoft.com/office/powerpoint/2010/main" val="1985636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ＭＳ Ｐゴシック" pitchFamily="34" charset="-128"/>
            </a:endParaRPr>
          </a:p>
        </p:txBody>
      </p:sp>
      <p:sp>
        <p:nvSpPr>
          <p:cNvPr id="29700" name="Date Placehold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7BC2320A-5181-48C6-812A-48B6F25105A6}" type="datetime7">
              <a:rPr lang="en-US" altLang="en-US" smtClean="0">
                <a:ea typeface="ＭＳ Ｐゴシック" pitchFamily="34" charset="-128"/>
              </a:rPr>
              <a:pPr/>
              <a:t>Jun-16</a:t>
            </a:fld>
            <a:endParaRPr lang="en-US" altLang="en-US" smtClean="0">
              <a:ea typeface="ＭＳ Ｐゴシック" pitchFamily="34" charset="-128"/>
            </a:endParaRPr>
          </a:p>
        </p:txBody>
      </p:sp>
      <p:sp>
        <p:nvSpPr>
          <p:cNvPr id="29701"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1FCB19A7-A439-417A-90DC-9496776E0C5D}" type="slidenum">
              <a:rPr lang="en-US" altLang="en-US" smtClean="0">
                <a:ea typeface="ＭＳ Ｐゴシック" pitchFamily="34" charset="-128"/>
              </a:rPr>
              <a:pPr/>
              <a:t>8</a:t>
            </a:fld>
            <a:endParaRPr lang="en-US" altLang="en-US" smtClean="0">
              <a:ea typeface="ＭＳ Ｐゴシック" pitchFamily="34" charset="-128"/>
            </a:endParaRPr>
          </a:p>
        </p:txBody>
      </p:sp>
    </p:spTree>
    <p:extLst>
      <p:ext uri="{BB962C8B-B14F-4D97-AF65-F5344CB8AC3E}">
        <p14:creationId xmlns:p14="http://schemas.microsoft.com/office/powerpoint/2010/main" val="3983298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ＭＳ Ｐゴシック" pitchFamily="34" charset="-128"/>
            </a:endParaRPr>
          </a:p>
        </p:txBody>
      </p:sp>
      <p:sp>
        <p:nvSpPr>
          <p:cNvPr id="31748" name="Date Placehold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91281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1281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1281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1281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3A6D36F4-7BDB-4FD7-BCAA-FC4C550E1E1F}" type="datetime7">
              <a:rPr lang="en-US" altLang="en-US" smtClean="0"/>
              <a:pPr eaLnBrk="1" hangingPunct="1">
                <a:spcBef>
                  <a:spcPct val="0"/>
                </a:spcBef>
              </a:pPr>
              <a:t>Jun-16</a:t>
            </a:fld>
            <a:endParaRPr lang="en-US" altLang="en-US" smtClean="0"/>
          </a:p>
        </p:txBody>
      </p:sp>
      <p:sp>
        <p:nvSpPr>
          <p:cNvPr id="3174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742950" indent="-285750"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defTabSz="91281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1281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1281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1281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4D42049A-5075-43E0-BF39-563A6E562CBE}" type="slidenum">
              <a:rPr lang="en-US" altLang="en-US" smtClean="0"/>
              <a:pPr eaLnBrk="1" hangingPunct="1">
                <a:spcBef>
                  <a:spcPct val="0"/>
                </a:spcBef>
              </a:pPr>
              <a:t>9</a:t>
            </a:fld>
            <a:endParaRPr lang="en-US" altLang="en-US" smtClean="0"/>
          </a:p>
        </p:txBody>
      </p:sp>
    </p:spTree>
    <p:extLst>
      <p:ext uri="{BB962C8B-B14F-4D97-AF65-F5344CB8AC3E}">
        <p14:creationId xmlns:p14="http://schemas.microsoft.com/office/powerpoint/2010/main" val="26025216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a:off x="228600" y="6324600"/>
            <a:ext cx="2667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nchor="ctr"/>
          <a:lstStyle/>
          <a:p>
            <a:pPr algn="ctr" defTabSz="914318" fontAlgn="auto">
              <a:spcBef>
                <a:spcPts val="0"/>
              </a:spcBef>
              <a:spcAft>
                <a:spcPts val="0"/>
              </a:spcAft>
              <a:defRPr/>
            </a:pPr>
            <a:endParaRPr lang="en-US" dirty="0">
              <a:solidFill>
                <a:prstClr val="white"/>
              </a:solidFill>
            </a:endParaRPr>
          </a:p>
        </p:txBody>
      </p:sp>
      <p:pic>
        <p:nvPicPr>
          <p:cNvPr id="5" name="Picture 8" descr="horizontal-logo-green-text.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05000" y="304800"/>
            <a:ext cx="53340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p:cNvSpPr>
            <a:spLocks noGrp="1"/>
          </p:cNvSpPr>
          <p:nvPr>
            <p:ph type="subTitle" idx="1"/>
          </p:nvPr>
        </p:nvSpPr>
        <p:spPr>
          <a:xfrm>
            <a:off x="1371600" y="3200400"/>
            <a:ext cx="6400800" cy="1752600"/>
          </a:xfrm>
        </p:spPr>
        <p:txBody>
          <a:bodyPr/>
          <a:lstStyle>
            <a:lvl1pPr marL="0" indent="0" algn="ctr">
              <a:buNone/>
              <a:defRPr b="0">
                <a:solidFill>
                  <a:schemeClr val="tx1">
                    <a:lumMod val="75000"/>
                    <a:lumOff val="25000"/>
                  </a:schemeClr>
                </a:solidFill>
                <a:latin typeface="+mj-lt"/>
                <a:cs typeface="Arial" pitchFamily="34" charset="0"/>
              </a:defRPr>
            </a:lvl1pPr>
            <a:lvl2pPr marL="457159" indent="0" algn="ctr">
              <a:buNone/>
              <a:defRPr>
                <a:solidFill>
                  <a:schemeClr val="tx1">
                    <a:tint val="75000"/>
                  </a:schemeClr>
                </a:solidFill>
              </a:defRPr>
            </a:lvl2pPr>
            <a:lvl3pPr marL="914318" indent="0" algn="ctr">
              <a:buNone/>
              <a:defRPr>
                <a:solidFill>
                  <a:schemeClr val="tx1">
                    <a:tint val="75000"/>
                  </a:schemeClr>
                </a:solidFill>
              </a:defRPr>
            </a:lvl3pPr>
            <a:lvl4pPr marL="1371477" indent="0" algn="ctr">
              <a:buNone/>
              <a:defRPr>
                <a:solidFill>
                  <a:schemeClr val="tx1">
                    <a:tint val="75000"/>
                  </a:schemeClr>
                </a:solidFill>
              </a:defRPr>
            </a:lvl4pPr>
            <a:lvl5pPr marL="1828637" indent="0" algn="ctr">
              <a:buNone/>
              <a:defRPr>
                <a:solidFill>
                  <a:schemeClr val="tx1">
                    <a:tint val="75000"/>
                  </a:schemeClr>
                </a:solidFill>
              </a:defRPr>
            </a:lvl5pPr>
            <a:lvl6pPr marL="2285797" indent="0" algn="ctr">
              <a:buNone/>
              <a:defRPr>
                <a:solidFill>
                  <a:schemeClr val="tx1">
                    <a:tint val="75000"/>
                  </a:schemeClr>
                </a:solidFill>
              </a:defRPr>
            </a:lvl6pPr>
            <a:lvl7pPr marL="2742956" indent="0" algn="ctr">
              <a:buNone/>
              <a:defRPr>
                <a:solidFill>
                  <a:schemeClr val="tx1">
                    <a:tint val="75000"/>
                  </a:schemeClr>
                </a:solidFill>
              </a:defRPr>
            </a:lvl7pPr>
            <a:lvl8pPr marL="3200115" indent="0" algn="ctr">
              <a:buNone/>
              <a:defRPr>
                <a:solidFill>
                  <a:schemeClr val="tx1">
                    <a:tint val="75000"/>
                  </a:schemeClr>
                </a:solidFill>
              </a:defRPr>
            </a:lvl8pPr>
            <a:lvl9pPr marL="3657274"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006600"/>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696210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pPr>
              <a:defRPr/>
            </a:pPr>
            <a:endParaRPr lang="en-US" dirty="0"/>
          </a:p>
        </p:txBody>
      </p:sp>
      <p:sp>
        <p:nvSpPr>
          <p:cNvPr id="4" name="Slide Number Placeholder 3"/>
          <p:cNvSpPr>
            <a:spLocks noGrp="1"/>
          </p:cNvSpPr>
          <p:nvPr>
            <p:ph type="sldNum" sz="quarter" idx="11"/>
          </p:nvPr>
        </p:nvSpPr>
        <p:spPr/>
        <p:txBody>
          <a:bodyPr/>
          <a:lstStyle/>
          <a:p>
            <a:pPr>
              <a:defRPr/>
            </a:pPr>
            <a:fld id="{D1C3E240-9EB6-4604-A43D-9910B3F588EA}" type="slidenum">
              <a:rPr lang="en-US" smtClean="0"/>
              <a:pPr>
                <a:defRPr/>
              </a:pPr>
              <a:t>‹#›</a:t>
            </a:fld>
            <a:endParaRPr lang="en-US" dirty="0"/>
          </a:p>
        </p:txBody>
      </p:sp>
    </p:spTree>
    <p:extLst>
      <p:ext uri="{BB962C8B-B14F-4D97-AF65-F5344CB8AC3E}">
        <p14:creationId xmlns:p14="http://schemas.microsoft.com/office/powerpoint/2010/main" val="822780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Footer Placeholder 2"/>
          <p:cNvSpPr>
            <a:spLocks noGrp="1"/>
          </p:cNvSpPr>
          <p:nvPr>
            <p:ph type="ftr" sz="quarter" idx="10"/>
          </p:nvPr>
        </p:nvSpPr>
        <p:spPr/>
        <p:txBody>
          <a:bodyPr/>
          <a:lstStyle/>
          <a:p>
            <a:pPr>
              <a:defRPr/>
            </a:pPr>
            <a:r>
              <a:rPr lang="en-US" dirty="0" smtClean="0"/>
              <a:t>Energy Facts 2011</a:t>
            </a:r>
            <a:endParaRPr lang="en-US" dirty="0"/>
          </a:p>
        </p:txBody>
      </p:sp>
      <p:sp>
        <p:nvSpPr>
          <p:cNvPr id="4" name="Slide Number Placeholder 3"/>
          <p:cNvSpPr>
            <a:spLocks noGrp="1"/>
          </p:cNvSpPr>
          <p:nvPr>
            <p:ph type="sldNum" sz="quarter" idx="11"/>
          </p:nvPr>
        </p:nvSpPr>
        <p:spPr/>
        <p:txBody>
          <a:bodyPr/>
          <a:lstStyle/>
          <a:p>
            <a:pPr>
              <a:defRPr/>
            </a:pPr>
            <a:fld id="{6EEA275D-5A49-48A8-817D-44C3EA0A3A2F}" type="slidenum">
              <a:rPr lang="en-US" smtClean="0"/>
              <a:pPr>
                <a:defRPr/>
              </a:pPr>
              <a:t>‹#›</a:t>
            </a:fld>
            <a:endParaRPr lang="en-US" dirty="0"/>
          </a:p>
        </p:txBody>
      </p:sp>
    </p:spTree>
    <p:extLst>
      <p:ext uri="{BB962C8B-B14F-4D97-AF65-F5344CB8AC3E}">
        <p14:creationId xmlns:p14="http://schemas.microsoft.com/office/powerpoint/2010/main" val="21720690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4" name="Slide Number Placeholder 5"/>
          <p:cNvSpPr>
            <a:spLocks noGrp="1"/>
          </p:cNvSpPr>
          <p:nvPr>
            <p:ph type="sldNum" sz="quarter" idx="10"/>
          </p:nvPr>
        </p:nvSpPr>
        <p:spPr/>
        <p:txBody>
          <a:bodyPr/>
          <a:lstStyle>
            <a:lvl1pPr>
              <a:defRPr/>
            </a:lvl1pPr>
          </a:lstStyle>
          <a:p>
            <a:pPr>
              <a:defRPr/>
            </a:pPr>
            <a:fld id="{7792A6EF-FBB4-41AA-B574-AC1C8B429AB1}" type="slidenum">
              <a:rPr lang="en-US"/>
              <a:pPr>
                <a:defRPr/>
              </a:pPr>
              <a:t>‹#›</a:t>
            </a:fld>
            <a:endParaRPr lang="en-US" dirty="0"/>
          </a:p>
        </p:txBody>
      </p:sp>
    </p:spTree>
    <p:extLst>
      <p:ext uri="{BB962C8B-B14F-4D97-AF65-F5344CB8AC3E}">
        <p14:creationId xmlns:p14="http://schemas.microsoft.com/office/powerpoint/2010/main" val="4239396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a:off x="228600" y="6324600"/>
            <a:ext cx="2667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nchor="ctr"/>
          <a:lstStyle/>
          <a:p>
            <a:pPr algn="ctr" defTabSz="914318" fontAlgn="auto">
              <a:spcBef>
                <a:spcPts val="0"/>
              </a:spcBef>
              <a:spcAft>
                <a:spcPts val="0"/>
              </a:spcAft>
              <a:defRPr/>
            </a:pPr>
            <a:endParaRPr lang="en-US" dirty="0">
              <a:solidFill>
                <a:prstClr val="white"/>
              </a:solidFill>
            </a:endParaRPr>
          </a:p>
        </p:txBody>
      </p:sp>
      <p:pic>
        <p:nvPicPr>
          <p:cNvPr id="5" name="Picture 8" descr="horizontal-logo-green-text.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05000" y="304800"/>
            <a:ext cx="53340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p:cNvSpPr>
            <a:spLocks noGrp="1"/>
          </p:cNvSpPr>
          <p:nvPr>
            <p:ph type="subTitle" idx="1"/>
          </p:nvPr>
        </p:nvSpPr>
        <p:spPr>
          <a:xfrm>
            <a:off x="1371600" y="3200400"/>
            <a:ext cx="6400800" cy="1752600"/>
          </a:xfrm>
        </p:spPr>
        <p:txBody>
          <a:bodyPr/>
          <a:lstStyle>
            <a:lvl1pPr marL="0" indent="0" algn="ctr">
              <a:buNone/>
              <a:defRPr b="0">
                <a:solidFill>
                  <a:schemeClr val="tx1">
                    <a:lumMod val="75000"/>
                    <a:lumOff val="25000"/>
                  </a:schemeClr>
                </a:solidFill>
                <a:latin typeface="Arial" pitchFamily="34" charset="0"/>
                <a:cs typeface="Arial" pitchFamily="34" charset="0"/>
              </a:defRPr>
            </a:lvl1pPr>
            <a:lvl2pPr marL="457159" indent="0" algn="ctr">
              <a:buNone/>
              <a:defRPr>
                <a:solidFill>
                  <a:schemeClr val="tx1">
                    <a:tint val="75000"/>
                  </a:schemeClr>
                </a:solidFill>
              </a:defRPr>
            </a:lvl2pPr>
            <a:lvl3pPr marL="914318" indent="0" algn="ctr">
              <a:buNone/>
              <a:defRPr>
                <a:solidFill>
                  <a:schemeClr val="tx1">
                    <a:tint val="75000"/>
                  </a:schemeClr>
                </a:solidFill>
              </a:defRPr>
            </a:lvl3pPr>
            <a:lvl4pPr marL="1371477" indent="0" algn="ctr">
              <a:buNone/>
              <a:defRPr>
                <a:solidFill>
                  <a:schemeClr val="tx1">
                    <a:tint val="75000"/>
                  </a:schemeClr>
                </a:solidFill>
              </a:defRPr>
            </a:lvl4pPr>
            <a:lvl5pPr marL="1828637" indent="0" algn="ctr">
              <a:buNone/>
              <a:defRPr>
                <a:solidFill>
                  <a:schemeClr val="tx1">
                    <a:tint val="75000"/>
                  </a:schemeClr>
                </a:solidFill>
              </a:defRPr>
            </a:lvl5pPr>
            <a:lvl6pPr marL="2285797" indent="0" algn="ctr">
              <a:buNone/>
              <a:defRPr>
                <a:solidFill>
                  <a:schemeClr val="tx1">
                    <a:tint val="75000"/>
                  </a:schemeClr>
                </a:solidFill>
              </a:defRPr>
            </a:lvl6pPr>
            <a:lvl7pPr marL="2742956" indent="0" algn="ctr">
              <a:buNone/>
              <a:defRPr>
                <a:solidFill>
                  <a:schemeClr val="tx1">
                    <a:tint val="75000"/>
                  </a:schemeClr>
                </a:solidFill>
              </a:defRPr>
            </a:lvl7pPr>
            <a:lvl8pPr marL="3200115" indent="0" algn="ctr">
              <a:buNone/>
              <a:defRPr>
                <a:solidFill>
                  <a:schemeClr val="tx1">
                    <a:tint val="75000"/>
                  </a:schemeClr>
                </a:solidFill>
              </a:defRPr>
            </a:lvl8pPr>
            <a:lvl9pPr marL="3657274"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146737"/>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5575400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47630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299865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33055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32" tIns="45716" rIns="91432" bIns="45716" numCol="1" anchor="t" anchorCtr="0" compatLnSpc="1">
            <a:prstTxWarp prst="textNoShape">
              <a:avLst/>
            </a:prstTxWarp>
          </a:bodyPr>
          <a:lstStyle>
            <a:lvl1pPr>
              <a:defRPr sz="1900">
                <a:solidFill>
                  <a:srgbClr val="000000"/>
                </a:solidFill>
                <a:latin typeface="Arial" pitchFamily="34" charset="0"/>
              </a:defRPr>
            </a:lvl1pPr>
          </a:lstStyle>
          <a:p>
            <a:pPr>
              <a:defRPr/>
            </a:pPr>
            <a:fld id="{F4451D37-32A6-4E5E-9104-04B2DE16B4C5}" type="datetimeFigureOut">
              <a:rPr lang="en-US" altLang="en-US"/>
              <a:pPr>
                <a:defRPr/>
              </a:pPr>
              <a:t>6/10/2016</a:t>
            </a:fld>
            <a:endParaRPr lang="en-US" altLang="en-US"/>
          </a:p>
        </p:txBody>
      </p:sp>
      <p:sp>
        <p:nvSpPr>
          <p:cNvPr id="6" name="Footer Placeholder 5"/>
          <p:cNvSpPr>
            <a:spLocks noGrp="1"/>
          </p:cNvSpPr>
          <p:nvPr>
            <p:ph type="ftr" sz="quarter" idx="11"/>
          </p:nvPr>
        </p:nvSpPr>
        <p:spPr/>
        <p:txBody>
          <a:bodyPr/>
          <a:lstStyle>
            <a:lvl1pPr defTabSz="912813" fontAlgn="auto">
              <a:spcBef>
                <a:spcPts val="0"/>
              </a:spcBef>
              <a:spcAft>
                <a:spcPts val="0"/>
              </a:spcAft>
              <a:defRPr>
                <a:ea typeface="+mn-ea"/>
              </a:defRPr>
            </a:lvl1pPr>
          </a:lstStyle>
          <a:p>
            <a:pPr>
              <a:defRPr/>
            </a:pPr>
            <a:endParaRPr lang="en-US"/>
          </a:p>
        </p:txBody>
      </p:sp>
      <p:sp>
        <p:nvSpPr>
          <p:cNvPr id="7" name="Slide Number Placeholder 6"/>
          <p:cNvSpPr>
            <a:spLocks noGrp="1"/>
          </p:cNvSpPr>
          <p:nvPr>
            <p:ph type="sldNum" sz="quarter" idx="12"/>
          </p:nvPr>
        </p:nvSpPr>
        <p:spPr/>
        <p:txBody>
          <a:bodyPr/>
          <a:lstStyle>
            <a:lvl1pPr defTabSz="912813">
              <a:defRPr>
                <a:ea typeface="ＭＳ Ｐゴシック" pitchFamily="-84" charset="-128"/>
              </a:defRPr>
            </a:lvl1pPr>
          </a:lstStyle>
          <a:p>
            <a:pPr>
              <a:defRPr/>
            </a:pPr>
            <a:fld id="{DFFFC245-D0FB-41EC-83CB-F8B211610350}" type="slidenum">
              <a:rPr lang="en-US"/>
              <a:pPr>
                <a:defRPr/>
              </a:pPr>
              <a:t>‹#›</a:t>
            </a:fld>
            <a:endParaRPr lang="en-US"/>
          </a:p>
        </p:txBody>
      </p:sp>
    </p:spTree>
    <p:extLst>
      <p:ext uri="{BB962C8B-B14F-4D97-AF65-F5344CB8AC3E}">
        <p14:creationId xmlns:p14="http://schemas.microsoft.com/office/powerpoint/2010/main" val="236392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defTabSz="912813">
              <a:defRPr>
                <a:ea typeface="ＭＳ Ｐゴシック" pitchFamily="-84" charset="-128"/>
              </a:defRPr>
            </a:lvl1pPr>
          </a:lstStyle>
          <a:p>
            <a:pPr>
              <a:defRPr/>
            </a:pPr>
            <a:fld id="{AB35A19F-9BD3-4572-9499-ECA72018E0DF}" type="slidenum">
              <a:rPr lang="en-US"/>
              <a:pPr>
                <a:defRPr/>
              </a:pPr>
              <a:t>‹#›</a:t>
            </a:fld>
            <a:endParaRPr lang="en-US"/>
          </a:p>
        </p:txBody>
      </p:sp>
    </p:spTree>
    <p:extLst>
      <p:ext uri="{BB962C8B-B14F-4D97-AF65-F5344CB8AC3E}">
        <p14:creationId xmlns:p14="http://schemas.microsoft.com/office/powerpoint/2010/main" val="2313689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a:xfrm>
            <a:off x="304800" y="6248400"/>
            <a:ext cx="2667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lang="en-US" dirty="0">
              <a:solidFill>
                <a:prstClr val="white"/>
              </a:solidFill>
            </a:endParaRPr>
          </a:p>
        </p:txBody>
      </p:sp>
      <p:pic>
        <p:nvPicPr>
          <p:cNvPr id="5" name="Picture 8" descr="horizontal-logo-green-text.jpg"/>
          <p:cNvPicPr>
            <a:picLocks noChangeAspect="1"/>
          </p:cNvPicPr>
          <p:nvPr userDrawn="1"/>
        </p:nvPicPr>
        <p:blipFill>
          <a:blip r:embed="rId3" cstate="print"/>
          <a:srcRect/>
          <a:stretch>
            <a:fillRect/>
          </a:stretch>
        </p:blipFill>
        <p:spPr bwMode="auto">
          <a:xfrm>
            <a:off x="1905000" y="304800"/>
            <a:ext cx="5334000" cy="892175"/>
          </a:xfrm>
          <a:prstGeom prst="rect">
            <a:avLst/>
          </a:prstGeom>
          <a:noFill/>
          <a:ln w="9525">
            <a:noFill/>
            <a:miter lim="800000"/>
            <a:headEnd/>
            <a:tailEnd/>
          </a:ln>
        </p:spPr>
      </p:pic>
      <p:sp>
        <p:nvSpPr>
          <p:cNvPr id="9" name="Subtitle 2"/>
          <p:cNvSpPr>
            <a:spLocks noGrp="1"/>
          </p:cNvSpPr>
          <p:nvPr>
            <p:ph type="subTitle" idx="1"/>
          </p:nvPr>
        </p:nvSpPr>
        <p:spPr>
          <a:xfrm>
            <a:off x="1371600" y="3200400"/>
            <a:ext cx="6400800" cy="1752600"/>
          </a:xfrm>
        </p:spPr>
        <p:txBody>
          <a:bodyPr/>
          <a:lstStyle>
            <a:lvl1pPr marL="0" indent="0" algn="ctr">
              <a:buNone/>
              <a:defRPr b="0">
                <a:solidFill>
                  <a:schemeClr val="tx1">
                    <a:lumMod val="75000"/>
                    <a:lumOff val="2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146737"/>
                </a:solidFill>
              </a:defRPr>
            </a:lvl1pPr>
          </a:lstStyle>
          <a:p>
            <a:r>
              <a:rPr lang="en-US" dirty="0" smtClean="0"/>
              <a:t>Click to edit Master title style</a:t>
            </a:r>
            <a:endParaRPr lang="en-US" dirty="0"/>
          </a:p>
        </p:txBody>
      </p:sp>
      <p:sp>
        <p:nvSpPr>
          <p:cNvPr id="12" name="Footer Placeholder 4"/>
          <p:cNvSpPr>
            <a:spLocks noGrp="1"/>
          </p:cNvSpPr>
          <p:nvPr>
            <p:ph type="ftr" sz="quarter" idx="3"/>
          </p:nvPr>
        </p:nvSpPr>
        <p:spPr>
          <a:xfrm>
            <a:off x="3124200" y="6353969"/>
            <a:ext cx="5334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r>
              <a:rPr lang="en-US" dirty="0" smtClean="0"/>
              <a:t>Energy Facts 2010</a:t>
            </a:r>
            <a:endParaRPr lang="en-US" dirty="0"/>
          </a:p>
        </p:txBody>
      </p:sp>
      <p:sp>
        <p:nvSpPr>
          <p:cNvPr id="13" name="Slide Number Placeholder 5"/>
          <p:cNvSpPr>
            <a:spLocks noGrp="1"/>
          </p:cNvSpPr>
          <p:nvPr>
            <p:ph type="sldNum" sz="quarter" idx="4"/>
          </p:nvPr>
        </p:nvSpPr>
        <p:spPr>
          <a:xfrm>
            <a:off x="8413750" y="6353969"/>
            <a:ext cx="381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fld id="{6EEA275D-5A49-48A8-817D-44C3EA0A3A2F}" type="slidenum">
              <a:rPr lang="en-US"/>
              <a:pPr>
                <a:defRPr/>
              </a:pPr>
              <a:t>‹#›</a:t>
            </a:fld>
            <a:endParaRPr lang="en-US" dirty="0"/>
          </a:p>
        </p:txBody>
      </p:sp>
    </p:spTree>
    <p:extLst>
      <p:ext uri="{BB962C8B-B14F-4D97-AF65-F5344CB8AC3E}">
        <p14:creationId xmlns:p14="http://schemas.microsoft.com/office/powerpoint/2010/main" val="1888662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9" name="Footer Placeholder 4"/>
          <p:cNvSpPr>
            <a:spLocks noGrp="1"/>
          </p:cNvSpPr>
          <p:nvPr>
            <p:ph type="ftr" sz="quarter" idx="3"/>
          </p:nvPr>
        </p:nvSpPr>
        <p:spPr>
          <a:xfrm>
            <a:off x="3124200" y="6353969"/>
            <a:ext cx="5334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r>
              <a:rPr lang="en-US" dirty="0" smtClean="0"/>
              <a:t>Energy Facts 2010</a:t>
            </a:r>
            <a:endParaRPr lang="en-US" dirty="0"/>
          </a:p>
        </p:txBody>
      </p:sp>
      <p:sp>
        <p:nvSpPr>
          <p:cNvPr id="10" name="Slide Number Placeholder 5"/>
          <p:cNvSpPr>
            <a:spLocks noGrp="1"/>
          </p:cNvSpPr>
          <p:nvPr>
            <p:ph type="sldNum" sz="quarter" idx="4"/>
          </p:nvPr>
        </p:nvSpPr>
        <p:spPr>
          <a:xfrm>
            <a:off x="8413750" y="6353969"/>
            <a:ext cx="381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fld id="{6EEA275D-5A49-48A8-817D-44C3EA0A3A2F}" type="slidenum">
              <a:rPr lang="en-US"/>
              <a:pPr>
                <a:defRPr/>
              </a:pPr>
              <a:t>‹#›</a:t>
            </a:fld>
            <a:endParaRPr lang="en-US" dirty="0"/>
          </a:p>
        </p:txBody>
      </p:sp>
    </p:spTree>
    <p:extLst>
      <p:ext uri="{BB962C8B-B14F-4D97-AF65-F5344CB8AC3E}">
        <p14:creationId xmlns:p14="http://schemas.microsoft.com/office/powerpoint/2010/main" val="3645821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5" name="Title Placeholder 1"/>
          <p:cNvSpPr>
            <a:spLocks noGrp="1"/>
          </p:cNvSpPr>
          <p:nvPr>
            <p:ph type="title"/>
          </p:nvPr>
        </p:nvSpPr>
        <p:spPr bwMode="auto">
          <a:xfrm>
            <a:off x="381000" y="-228600"/>
            <a:ext cx="8305800" cy="1143000"/>
          </a:xfrm>
          <a:prstGeom prst="rect">
            <a:avLst/>
          </a:prstGeom>
          <a:noFill/>
          <a:ln w="9525">
            <a:noFill/>
            <a:miter lim="800000"/>
            <a:headEnd/>
            <a:tailEnd/>
          </a:ln>
        </p:spPr>
        <p:txBody>
          <a:bodyPr/>
          <a:lstStyle/>
          <a:p>
            <a:pPr lvl="0"/>
            <a:r>
              <a:rPr lang="en-US" smtClean="0"/>
              <a:t>Click to edit Master title style</a:t>
            </a:r>
            <a:endParaRPr lang="en-US" dirty="0" smtClean="0"/>
          </a:p>
        </p:txBody>
      </p:sp>
      <p:sp>
        <p:nvSpPr>
          <p:cNvPr id="3" name="Footer Placeholder 10"/>
          <p:cNvSpPr>
            <a:spLocks noGrp="1"/>
          </p:cNvSpPr>
          <p:nvPr>
            <p:ph type="ftr" sz="quarter" idx="10"/>
          </p:nvPr>
        </p:nvSpPr>
        <p:spPr>
          <a:xfrm>
            <a:off x="3200400" y="6356350"/>
            <a:ext cx="5257800" cy="365125"/>
          </a:xfrm>
        </p:spPr>
        <p:txBody>
          <a:bodyPr/>
          <a:lstStyle>
            <a:lvl1pPr algn="r">
              <a:defRPr b="0">
                <a:solidFill>
                  <a:srgbClr val="146737"/>
                </a:solidFill>
              </a:defRPr>
            </a:lvl1pPr>
          </a:lstStyle>
          <a:p>
            <a:pPr>
              <a:defRPr/>
            </a:pPr>
            <a:endParaRPr lang="en-US"/>
          </a:p>
        </p:txBody>
      </p:sp>
      <p:sp>
        <p:nvSpPr>
          <p:cNvPr id="4" name="Slide Number Placeholder 11"/>
          <p:cNvSpPr>
            <a:spLocks noGrp="1"/>
          </p:cNvSpPr>
          <p:nvPr>
            <p:ph type="sldNum" sz="quarter" idx="11"/>
          </p:nvPr>
        </p:nvSpPr>
        <p:spPr>
          <a:xfrm>
            <a:off x="8382000" y="6351588"/>
            <a:ext cx="457200" cy="365125"/>
          </a:xfrm>
        </p:spPr>
        <p:txBody>
          <a:bodyPr/>
          <a:lstStyle>
            <a:lvl1pPr algn="ctr">
              <a:defRPr/>
            </a:lvl1pPr>
          </a:lstStyle>
          <a:p>
            <a:pPr>
              <a:defRPr/>
            </a:pPr>
            <a:fld id="{F858AB0E-593E-4C89-BB25-1A2937568F10}" type="slidenum">
              <a:rPr lang="en-US"/>
              <a:pPr>
                <a:defRPr/>
              </a:pPr>
              <a:t>‹#›</a:t>
            </a:fld>
            <a:endParaRPr lang="en-US" dirty="0"/>
          </a:p>
        </p:txBody>
      </p:sp>
    </p:spTree>
    <p:extLst>
      <p:ext uri="{BB962C8B-B14F-4D97-AF65-F5344CB8AC3E}">
        <p14:creationId xmlns:p14="http://schemas.microsoft.com/office/powerpoint/2010/main" val="703338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F455FD-F83C-4433-AE11-4D89943CC4D6}" type="slidenum">
              <a:rPr lang="en-US" smtClean="0"/>
              <a:pPr/>
              <a:t>‹#›</a:t>
            </a:fld>
            <a:endParaRPr lang="en-US" dirty="0"/>
          </a:p>
        </p:txBody>
      </p:sp>
    </p:spTree>
    <p:extLst>
      <p:ext uri="{BB962C8B-B14F-4D97-AF65-F5344CB8AC3E}">
        <p14:creationId xmlns:p14="http://schemas.microsoft.com/office/powerpoint/2010/main" val="25617396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5.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10" Type="http://schemas.openxmlformats.org/officeDocument/2006/relationships/image" Target="../media/image2.jpeg"/><Relationship Id="rId4" Type="http://schemas.openxmlformats.org/officeDocument/2006/relationships/slideLayout" Target="../slideLayouts/slideLayout9.xml"/><Relationship Id="rId9" Type="http://schemas.openxmlformats.org/officeDocument/2006/relationships/image" Target="../media/image1.jpe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6"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219075"/>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352425" y="866775"/>
            <a:ext cx="8410575" cy="525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 name="Footer Placeholder 4"/>
          <p:cNvSpPr>
            <a:spLocks noGrp="1"/>
          </p:cNvSpPr>
          <p:nvPr>
            <p:ph type="ftr" sz="quarter" idx="3"/>
          </p:nvPr>
        </p:nvSpPr>
        <p:spPr>
          <a:xfrm>
            <a:off x="3124200" y="6356350"/>
            <a:ext cx="5334000" cy="365125"/>
          </a:xfrm>
          <a:prstGeom prst="rect">
            <a:avLst/>
          </a:prstGeom>
        </p:spPr>
        <p:txBody>
          <a:bodyPr vert="horz" lIns="91432" tIns="45716" rIns="91432" bIns="45716" rtlCol="0" anchor="ctr"/>
          <a:lstStyle>
            <a:lvl1pPr algn="r" defTabSz="914318" fontAlgn="auto">
              <a:spcBef>
                <a:spcPts val="0"/>
              </a:spcBef>
              <a:spcAft>
                <a:spcPts val="0"/>
              </a:spcAft>
              <a:defRPr sz="1200">
                <a:solidFill>
                  <a:srgbClr val="106636"/>
                </a:solidFill>
                <a:latin typeface="+mj-lt"/>
                <a:ea typeface="+mn-ea"/>
                <a:cs typeface="Arial" pitchFamily="34" charset="0"/>
              </a:defRPr>
            </a:lvl1pPr>
          </a:lstStyle>
          <a:p>
            <a:pPr>
              <a:defRPr/>
            </a:pPr>
            <a:r>
              <a:rPr lang="en-US"/>
              <a:t>Office of Science FY 2011 Budget</a:t>
            </a:r>
          </a:p>
        </p:txBody>
      </p:sp>
      <p:sp>
        <p:nvSpPr>
          <p:cNvPr id="6" name="Slide Number Placeholder 5"/>
          <p:cNvSpPr>
            <a:spLocks noGrp="1"/>
          </p:cNvSpPr>
          <p:nvPr>
            <p:ph type="sldNum" sz="quarter" idx="4"/>
          </p:nvPr>
        </p:nvSpPr>
        <p:spPr>
          <a:xfrm>
            <a:off x="8413750" y="6351588"/>
            <a:ext cx="381000" cy="365125"/>
          </a:xfrm>
          <a:prstGeom prst="rect">
            <a:avLst/>
          </a:prstGeom>
        </p:spPr>
        <p:txBody>
          <a:bodyPr vert="horz" wrap="square" lIns="91432" tIns="45716" rIns="91432" bIns="45716" numCol="1" anchor="ctr" anchorCtr="0" compatLnSpc="1">
            <a:prstTxWarp prst="textNoShape">
              <a:avLst/>
            </a:prstTxWarp>
          </a:bodyPr>
          <a:lstStyle>
            <a:lvl1pPr algn="r">
              <a:defRPr sz="1200">
                <a:solidFill>
                  <a:srgbClr val="106636"/>
                </a:solidFill>
                <a:latin typeface="Arial Narrow" pitchFamily="34" charset="0"/>
                <a:ea typeface="ＭＳ Ｐゴシック" pitchFamily="-84" charset="-128"/>
                <a:cs typeface="Arial" pitchFamily="34" charset="0"/>
              </a:defRPr>
            </a:lvl1pPr>
          </a:lstStyle>
          <a:p>
            <a:pPr>
              <a:defRPr/>
            </a:pPr>
            <a:fld id="{A911E4D9-5170-41C3-9140-35BC9696D663}" type="slidenum">
              <a:rPr lang="en-US"/>
              <a:pPr>
                <a:defRPr/>
              </a:pPr>
              <a:t>‹#›</a:t>
            </a:fld>
            <a:endParaRPr lang="en-US"/>
          </a:p>
        </p:txBody>
      </p:sp>
      <p:pic>
        <p:nvPicPr>
          <p:cNvPr id="1030" name="Picture 9" descr="horizontal-logo-green-text.jpg"/>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57200" y="6354763"/>
            <a:ext cx="2438400" cy="40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60" r:id="rId1"/>
    <p:sldLayoutId id="2147483961" r:id="rId2"/>
    <p:sldLayoutId id="2147483962" r:id="rId3"/>
    <p:sldLayoutId id="2147483963" r:id="rId4"/>
  </p:sldLayoutIdLst>
  <p:hf hdr="0" dt="0"/>
  <p:txStyles>
    <p:titleStyle>
      <a:lvl1pPr algn="ctr" rtl="0" eaLnBrk="0" fontAlgn="base" hangingPunct="0">
        <a:spcBef>
          <a:spcPct val="0"/>
        </a:spcBef>
        <a:spcAft>
          <a:spcPct val="0"/>
        </a:spcAft>
        <a:defRPr sz="2400" kern="1200">
          <a:solidFill>
            <a:srgbClr val="106636"/>
          </a:solidFill>
          <a:latin typeface="+mj-lt"/>
          <a:ea typeface="ＭＳ Ｐゴシック" charset="0"/>
          <a:cs typeface="Arial" pitchFamily="34" charset="0"/>
        </a:defRPr>
      </a:lvl1pPr>
      <a:lvl2pPr algn="ctr" rtl="0" eaLnBrk="0" fontAlgn="base" hangingPunct="0">
        <a:spcBef>
          <a:spcPct val="0"/>
        </a:spcBef>
        <a:spcAft>
          <a:spcPct val="0"/>
        </a:spcAft>
        <a:defRPr sz="2400">
          <a:solidFill>
            <a:srgbClr val="106636"/>
          </a:solidFill>
          <a:latin typeface="Arial Narrow" charset="0"/>
          <a:ea typeface="ＭＳ Ｐゴシック" charset="0"/>
          <a:cs typeface="Arial" charset="0"/>
        </a:defRPr>
      </a:lvl2pPr>
      <a:lvl3pPr algn="ctr" rtl="0" eaLnBrk="0" fontAlgn="base" hangingPunct="0">
        <a:spcBef>
          <a:spcPct val="0"/>
        </a:spcBef>
        <a:spcAft>
          <a:spcPct val="0"/>
        </a:spcAft>
        <a:defRPr sz="2400">
          <a:solidFill>
            <a:srgbClr val="106636"/>
          </a:solidFill>
          <a:latin typeface="Arial Narrow" charset="0"/>
          <a:ea typeface="ＭＳ Ｐゴシック" charset="0"/>
          <a:cs typeface="Arial" charset="0"/>
        </a:defRPr>
      </a:lvl3pPr>
      <a:lvl4pPr algn="ctr" rtl="0" eaLnBrk="0" fontAlgn="base" hangingPunct="0">
        <a:spcBef>
          <a:spcPct val="0"/>
        </a:spcBef>
        <a:spcAft>
          <a:spcPct val="0"/>
        </a:spcAft>
        <a:defRPr sz="2400">
          <a:solidFill>
            <a:srgbClr val="106636"/>
          </a:solidFill>
          <a:latin typeface="Arial Narrow" charset="0"/>
          <a:ea typeface="ＭＳ Ｐゴシック" charset="0"/>
          <a:cs typeface="Arial" charset="0"/>
        </a:defRPr>
      </a:lvl4pPr>
      <a:lvl5pPr algn="ctr" rtl="0" eaLnBrk="0" fontAlgn="base" hangingPunct="0">
        <a:spcBef>
          <a:spcPct val="0"/>
        </a:spcBef>
        <a:spcAft>
          <a:spcPct val="0"/>
        </a:spcAft>
        <a:defRPr sz="2400">
          <a:solidFill>
            <a:srgbClr val="106636"/>
          </a:solidFill>
          <a:latin typeface="Arial Narrow" charset="0"/>
          <a:ea typeface="ＭＳ Ｐゴシック" charset="0"/>
          <a:cs typeface="Arial" charset="0"/>
        </a:defRPr>
      </a:lvl5pPr>
      <a:lvl6pPr marL="457159" algn="ctr" rtl="0" fontAlgn="base">
        <a:spcBef>
          <a:spcPct val="0"/>
        </a:spcBef>
        <a:spcAft>
          <a:spcPct val="0"/>
        </a:spcAft>
        <a:defRPr sz="2400">
          <a:solidFill>
            <a:srgbClr val="106636"/>
          </a:solidFill>
          <a:latin typeface="Arial" charset="0"/>
          <a:cs typeface="Arial" charset="0"/>
        </a:defRPr>
      </a:lvl6pPr>
      <a:lvl7pPr marL="914318" algn="ctr" rtl="0" fontAlgn="base">
        <a:spcBef>
          <a:spcPct val="0"/>
        </a:spcBef>
        <a:spcAft>
          <a:spcPct val="0"/>
        </a:spcAft>
        <a:defRPr sz="2400">
          <a:solidFill>
            <a:srgbClr val="106636"/>
          </a:solidFill>
          <a:latin typeface="Arial" charset="0"/>
          <a:cs typeface="Arial" charset="0"/>
        </a:defRPr>
      </a:lvl7pPr>
      <a:lvl8pPr marL="1371477" algn="ctr" rtl="0" fontAlgn="base">
        <a:spcBef>
          <a:spcPct val="0"/>
        </a:spcBef>
        <a:spcAft>
          <a:spcPct val="0"/>
        </a:spcAft>
        <a:defRPr sz="2400">
          <a:solidFill>
            <a:srgbClr val="106636"/>
          </a:solidFill>
          <a:latin typeface="Arial" charset="0"/>
          <a:cs typeface="Arial" charset="0"/>
        </a:defRPr>
      </a:lvl8pPr>
      <a:lvl9pPr marL="1828637" algn="ctr" rtl="0" fontAlgn="base">
        <a:spcBef>
          <a:spcPct val="0"/>
        </a:spcBef>
        <a:spcAft>
          <a:spcPct val="0"/>
        </a:spcAft>
        <a:defRPr sz="2400">
          <a:solidFill>
            <a:srgbClr val="106636"/>
          </a:solidFill>
          <a:latin typeface="Arial" charset="0"/>
          <a:cs typeface="Arial" charset="0"/>
        </a:defRPr>
      </a:lvl9pPr>
    </p:titleStyle>
    <p:bodyStyle>
      <a:lvl1pPr marL="341313" indent="-341313" algn="l" rtl="0" eaLnBrk="0" fontAlgn="base" hangingPunct="0">
        <a:spcBef>
          <a:spcPct val="20000"/>
        </a:spcBef>
        <a:spcAft>
          <a:spcPct val="0"/>
        </a:spcAft>
        <a:buFont typeface="Arial" charset="0"/>
        <a:buChar char="•"/>
        <a:defRPr sz="2400" b="1" kern="1200">
          <a:solidFill>
            <a:srgbClr val="146737"/>
          </a:solidFill>
          <a:latin typeface="+mj-lt"/>
          <a:ea typeface="ＭＳ Ｐゴシック" charset="0"/>
          <a:cs typeface="Arial" pitchFamily="34" charset="0"/>
        </a:defRPr>
      </a:lvl1pPr>
      <a:lvl2pPr marL="741363" indent="-284163" algn="l" rtl="0" eaLnBrk="0" fontAlgn="base" hangingPunct="0">
        <a:spcBef>
          <a:spcPct val="20000"/>
        </a:spcBef>
        <a:spcAft>
          <a:spcPct val="0"/>
        </a:spcAft>
        <a:buFont typeface="Arial" charset="0"/>
        <a:buChar char="–"/>
        <a:defRPr sz="2200" kern="1200">
          <a:solidFill>
            <a:srgbClr val="404040"/>
          </a:solidFill>
          <a:latin typeface="+mj-lt"/>
          <a:ea typeface="Arial" charset="0"/>
          <a:cs typeface="Arial" pitchFamily="34" charset="0"/>
        </a:defRPr>
      </a:lvl2pPr>
      <a:lvl3pPr marL="1141413" indent="-227013" algn="l" rtl="0" eaLnBrk="0" fontAlgn="base" hangingPunct="0">
        <a:spcBef>
          <a:spcPct val="20000"/>
        </a:spcBef>
        <a:spcAft>
          <a:spcPct val="0"/>
        </a:spcAft>
        <a:buFont typeface="Arial" charset="0"/>
        <a:buChar char="•"/>
        <a:defRPr sz="2000" kern="1200">
          <a:solidFill>
            <a:schemeClr val="tx1"/>
          </a:solidFill>
          <a:latin typeface="+mj-lt"/>
          <a:ea typeface="Arial" charset="0"/>
          <a:cs typeface="Arial" pitchFamily="34" charset="0"/>
        </a:defRPr>
      </a:lvl3pPr>
      <a:lvl4pPr marL="1598613" indent="-227013" algn="l" rtl="0" eaLnBrk="0" fontAlgn="base" hangingPunct="0">
        <a:spcBef>
          <a:spcPct val="20000"/>
        </a:spcBef>
        <a:spcAft>
          <a:spcPct val="0"/>
        </a:spcAft>
        <a:buFont typeface="Arial" charset="0"/>
        <a:buChar char="–"/>
        <a:defRPr sz="2000" kern="1200">
          <a:solidFill>
            <a:schemeClr val="tx1"/>
          </a:solidFill>
          <a:latin typeface="+mj-lt"/>
          <a:ea typeface="Arial" charset="0"/>
          <a:cs typeface="Arial" pitchFamily="34" charset="0"/>
        </a:defRPr>
      </a:lvl4pPr>
      <a:lvl5pPr marL="2055813" indent="-227013" algn="l" rtl="0" eaLnBrk="0" fontAlgn="base" hangingPunct="0">
        <a:spcBef>
          <a:spcPct val="20000"/>
        </a:spcBef>
        <a:spcAft>
          <a:spcPct val="0"/>
        </a:spcAft>
        <a:buFont typeface="Arial" charset="0"/>
        <a:buChar char="»"/>
        <a:defRPr sz="2000" kern="1200">
          <a:solidFill>
            <a:schemeClr val="tx1"/>
          </a:solidFill>
          <a:latin typeface="+mj-lt"/>
          <a:ea typeface="Arial" charset="0"/>
          <a:cs typeface="Arial" pitchFamily="34" charset="0"/>
        </a:defRPr>
      </a:lvl5pPr>
      <a:lvl6pPr marL="2514376"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3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9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54"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18" rtl="0" eaLnBrk="1" latinLnBrk="0" hangingPunct="1">
        <a:defRPr sz="1800" kern="1200">
          <a:solidFill>
            <a:schemeClr val="tx1"/>
          </a:solidFill>
          <a:latin typeface="+mn-lt"/>
          <a:ea typeface="+mn-ea"/>
          <a:cs typeface="+mn-cs"/>
        </a:defRPr>
      </a:lvl1pPr>
      <a:lvl2pPr marL="457159" algn="l" defTabSz="914318" rtl="0" eaLnBrk="1" latinLnBrk="0" hangingPunct="1">
        <a:defRPr sz="1800" kern="1200">
          <a:solidFill>
            <a:schemeClr val="tx1"/>
          </a:solidFill>
          <a:latin typeface="+mn-lt"/>
          <a:ea typeface="+mn-ea"/>
          <a:cs typeface="+mn-cs"/>
        </a:defRPr>
      </a:lvl2pPr>
      <a:lvl3pPr marL="914318" algn="l" defTabSz="914318" rtl="0" eaLnBrk="1" latinLnBrk="0" hangingPunct="1">
        <a:defRPr sz="1800" kern="1200">
          <a:solidFill>
            <a:schemeClr val="tx1"/>
          </a:solidFill>
          <a:latin typeface="+mn-lt"/>
          <a:ea typeface="+mn-ea"/>
          <a:cs typeface="+mn-cs"/>
        </a:defRPr>
      </a:lvl3pPr>
      <a:lvl4pPr marL="1371477" algn="l" defTabSz="914318" rtl="0" eaLnBrk="1" latinLnBrk="0" hangingPunct="1">
        <a:defRPr sz="1800" kern="1200">
          <a:solidFill>
            <a:schemeClr val="tx1"/>
          </a:solidFill>
          <a:latin typeface="+mn-lt"/>
          <a:ea typeface="+mn-ea"/>
          <a:cs typeface="+mn-cs"/>
        </a:defRPr>
      </a:lvl4pPr>
      <a:lvl5pPr marL="1828637" algn="l" defTabSz="914318" rtl="0" eaLnBrk="1" latinLnBrk="0" hangingPunct="1">
        <a:defRPr sz="1800" kern="1200">
          <a:solidFill>
            <a:schemeClr val="tx1"/>
          </a:solidFill>
          <a:latin typeface="+mn-lt"/>
          <a:ea typeface="+mn-ea"/>
          <a:cs typeface="+mn-cs"/>
        </a:defRPr>
      </a:lvl5pPr>
      <a:lvl6pPr marL="2285797" algn="l" defTabSz="914318" rtl="0" eaLnBrk="1" latinLnBrk="0" hangingPunct="1">
        <a:defRPr sz="1800" kern="1200">
          <a:solidFill>
            <a:schemeClr val="tx1"/>
          </a:solidFill>
          <a:latin typeface="+mn-lt"/>
          <a:ea typeface="+mn-ea"/>
          <a:cs typeface="+mn-cs"/>
        </a:defRPr>
      </a:lvl6pPr>
      <a:lvl7pPr marL="2742956" algn="l" defTabSz="914318" rtl="0" eaLnBrk="1" latinLnBrk="0" hangingPunct="1">
        <a:defRPr sz="1800" kern="1200">
          <a:solidFill>
            <a:schemeClr val="tx1"/>
          </a:solidFill>
          <a:latin typeface="+mn-lt"/>
          <a:ea typeface="+mn-ea"/>
          <a:cs typeface="+mn-cs"/>
        </a:defRPr>
      </a:lvl7pPr>
      <a:lvl8pPr marL="3200115" algn="l" defTabSz="914318" rtl="0" eaLnBrk="1" latinLnBrk="0" hangingPunct="1">
        <a:defRPr sz="1800" kern="1200">
          <a:solidFill>
            <a:schemeClr val="tx1"/>
          </a:solidFill>
          <a:latin typeface="+mn-lt"/>
          <a:ea typeface="+mn-ea"/>
          <a:cs typeface="+mn-cs"/>
        </a:defRPr>
      </a:lvl8pPr>
      <a:lvl9pPr marL="3657274" algn="l" defTabSz="91431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0" y="-219075"/>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168" tIns="45585" rIns="91168" bIns="45585"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352425" y="866775"/>
            <a:ext cx="8410575" cy="525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168" tIns="45585" rIns="91168" bIns="45585"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 name="Footer Placeholder 4"/>
          <p:cNvSpPr>
            <a:spLocks noGrp="1"/>
          </p:cNvSpPr>
          <p:nvPr>
            <p:ph type="ftr" sz="quarter" idx="3"/>
          </p:nvPr>
        </p:nvSpPr>
        <p:spPr>
          <a:xfrm>
            <a:off x="3124200" y="6356350"/>
            <a:ext cx="5334000" cy="365125"/>
          </a:xfrm>
          <a:prstGeom prst="rect">
            <a:avLst/>
          </a:prstGeom>
        </p:spPr>
        <p:txBody>
          <a:bodyPr vert="horz" wrap="square" lIns="91168" tIns="45585" rIns="91168" bIns="45585" numCol="1" anchor="ctr" anchorCtr="0" compatLnSpc="1">
            <a:prstTxWarp prst="textNoShape">
              <a:avLst/>
            </a:prstTxWarp>
          </a:bodyPr>
          <a:lstStyle>
            <a:lvl1pPr algn="r" eaLnBrk="0" hangingPunct="0">
              <a:defRPr sz="1200">
                <a:solidFill>
                  <a:srgbClr val="106636"/>
                </a:solidFill>
                <a:latin typeface="Arial" pitchFamily="34" charset="0"/>
                <a:cs typeface="Arial" pitchFamily="34" charset="0"/>
              </a:defRPr>
            </a:lvl1pPr>
          </a:lstStyle>
          <a:p>
            <a:pPr>
              <a:defRPr/>
            </a:pPr>
            <a:r>
              <a:rPr lang="en-US" altLang="en-US"/>
              <a:t>Office of Science FY 2011 Budget</a:t>
            </a:r>
          </a:p>
        </p:txBody>
      </p:sp>
      <p:sp>
        <p:nvSpPr>
          <p:cNvPr id="6" name="Slide Number Placeholder 5"/>
          <p:cNvSpPr>
            <a:spLocks noGrp="1"/>
          </p:cNvSpPr>
          <p:nvPr>
            <p:ph type="sldNum" sz="quarter" idx="4"/>
          </p:nvPr>
        </p:nvSpPr>
        <p:spPr>
          <a:xfrm>
            <a:off x="8413750" y="6351588"/>
            <a:ext cx="381000" cy="365125"/>
          </a:xfrm>
          <a:prstGeom prst="rect">
            <a:avLst/>
          </a:prstGeom>
        </p:spPr>
        <p:txBody>
          <a:bodyPr vert="horz" wrap="square" lIns="91168" tIns="45585" rIns="91168" bIns="45585" numCol="1" anchor="ctr" anchorCtr="0" compatLnSpc="1">
            <a:prstTxWarp prst="textNoShape">
              <a:avLst/>
            </a:prstTxWarp>
          </a:bodyPr>
          <a:lstStyle>
            <a:lvl1pPr algn="r" eaLnBrk="0" hangingPunct="0">
              <a:defRPr sz="1200">
                <a:solidFill>
                  <a:srgbClr val="106636"/>
                </a:solidFill>
                <a:latin typeface="Arial" pitchFamily="34" charset="0"/>
                <a:cs typeface="Arial" pitchFamily="34" charset="0"/>
              </a:defRPr>
            </a:lvl1pPr>
          </a:lstStyle>
          <a:p>
            <a:pPr>
              <a:defRPr/>
            </a:pPr>
            <a:fld id="{32CDE464-4B44-4962-BA10-F28C1EF7F8A2}" type="slidenum">
              <a:rPr lang="en-US" altLang="en-US"/>
              <a:pPr>
                <a:defRPr/>
              </a:pPr>
              <a:t>‹#›</a:t>
            </a:fld>
            <a:endParaRPr lang="en-US" altLang="en-US"/>
          </a:p>
        </p:txBody>
      </p:sp>
      <p:pic>
        <p:nvPicPr>
          <p:cNvPr id="2054" name="Picture 9" descr="horizontal-logo-green-text.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6354763"/>
            <a:ext cx="2438400" cy="40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64" r:id="rId1"/>
  </p:sldLayoutIdLst>
  <p:hf hdr="0" dt="0"/>
  <p:txStyles>
    <p:titleStyle>
      <a:lvl1pPr algn="ctr" rtl="0" eaLnBrk="0" fontAlgn="base" hangingPunct="0">
        <a:spcBef>
          <a:spcPct val="0"/>
        </a:spcBef>
        <a:spcAft>
          <a:spcPct val="0"/>
        </a:spcAft>
        <a:defRPr sz="2400" kern="1200">
          <a:solidFill>
            <a:srgbClr val="106636"/>
          </a:solidFill>
          <a:latin typeface="Arial" pitchFamily="34" charset="0"/>
          <a:ea typeface="ＭＳ Ｐゴシック" charset="0"/>
          <a:cs typeface="Arial" pitchFamily="34" charset="0"/>
        </a:defRPr>
      </a:lvl1pPr>
      <a:lvl2pPr algn="ctr" rtl="0" eaLnBrk="0" fontAlgn="base" hangingPunct="0">
        <a:spcBef>
          <a:spcPct val="0"/>
        </a:spcBef>
        <a:spcAft>
          <a:spcPct val="0"/>
        </a:spcAft>
        <a:defRPr sz="2400">
          <a:solidFill>
            <a:srgbClr val="106636"/>
          </a:solidFill>
          <a:latin typeface="Arial" charset="0"/>
          <a:ea typeface="ＭＳ Ｐゴシック" charset="0"/>
          <a:cs typeface="Arial" charset="0"/>
        </a:defRPr>
      </a:lvl2pPr>
      <a:lvl3pPr algn="ctr" rtl="0" eaLnBrk="0" fontAlgn="base" hangingPunct="0">
        <a:spcBef>
          <a:spcPct val="0"/>
        </a:spcBef>
        <a:spcAft>
          <a:spcPct val="0"/>
        </a:spcAft>
        <a:defRPr sz="2400">
          <a:solidFill>
            <a:srgbClr val="106636"/>
          </a:solidFill>
          <a:latin typeface="Arial" charset="0"/>
          <a:ea typeface="ＭＳ Ｐゴシック" charset="0"/>
          <a:cs typeface="Arial" charset="0"/>
        </a:defRPr>
      </a:lvl3pPr>
      <a:lvl4pPr algn="ctr" rtl="0" eaLnBrk="0" fontAlgn="base" hangingPunct="0">
        <a:spcBef>
          <a:spcPct val="0"/>
        </a:spcBef>
        <a:spcAft>
          <a:spcPct val="0"/>
        </a:spcAft>
        <a:defRPr sz="2400">
          <a:solidFill>
            <a:srgbClr val="106636"/>
          </a:solidFill>
          <a:latin typeface="Arial" charset="0"/>
          <a:ea typeface="ＭＳ Ｐゴシック" charset="0"/>
          <a:cs typeface="Arial" charset="0"/>
        </a:defRPr>
      </a:lvl4pPr>
      <a:lvl5pPr algn="ctr" rtl="0" eaLnBrk="0" fontAlgn="base" hangingPunct="0">
        <a:spcBef>
          <a:spcPct val="0"/>
        </a:spcBef>
        <a:spcAft>
          <a:spcPct val="0"/>
        </a:spcAft>
        <a:defRPr sz="2400">
          <a:solidFill>
            <a:srgbClr val="106636"/>
          </a:solidFill>
          <a:latin typeface="Arial" charset="0"/>
          <a:ea typeface="ＭＳ Ｐゴシック" charset="0"/>
          <a:cs typeface="Arial" charset="0"/>
        </a:defRPr>
      </a:lvl5pPr>
      <a:lvl6pPr marL="455856" algn="ctr" rtl="0" fontAlgn="base">
        <a:spcBef>
          <a:spcPct val="0"/>
        </a:spcBef>
        <a:spcAft>
          <a:spcPct val="0"/>
        </a:spcAft>
        <a:defRPr sz="2400">
          <a:solidFill>
            <a:srgbClr val="106636"/>
          </a:solidFill>
          <a:latin typeface="Arial" charset="0"/>
          <a:cs typeface="Arial" charset="0"/>
        </a:defRPr>
      </a:lvl6pPr>
      <a:lvl7pPr marL="911713" algn="ctr" rtl="0" fontAlgn="base">
        <a:spcBef>
          <a:spcPct val="0"/>
        </a:spcBef>
        <a:spcAft>
          <a:spcPct val="0"/>
        </a:spcAft>
        <a:defRPr sz="2400">
          <a:solidFill>
            <a:srgbClr val="106636"/>
          </a:solidFill>
          <a:latin typeface="Arial" charset="0"/>
          <a:cs typeface="Arial" charset="0"/>
        </a:defRPr>
      </a:lvl7pPr>
      <a:lvl8pPr marL="1367566" algn="ctr" rtl="0" fontAlgn="base">
        <a:spcBef>
          <a:spcPct val="0"/>
        </a:spcBef>
        <a:spcAft>
          <a:spcPct val="0"/>
        </a:spcAft>
        <a:defRPr sz="2400">
          <a:solidFill>
            <a:srgbClr val="106636"/>
          </a:solidFill>
          <a:latin typeface="Arial" charset="0"/>
          <a:cs typeface="Arial" charset="0"/>
        </a:defRPr>
      </a:lvl8pPr>
      <a:lvl9pPr marL="1823428" algn="ctr" rtl="0" fontAlgn="base">
        <a:spcBef>
          <a:spcPct val="0"/>
        </a:spcBef>
        <a:spcAft>
          <a:spcPct val="0"/>
        </a:spcAft>
        <a:defRPr sz="2400">
          <a:solidFill>
            <a:srgbClr val="106636"/>
          </a:solidFill>
          <a:latin typeface="Arial" charset="0"/>
          <a:cs typeface="Arial" charset="0"/>
        </a:defRPr>
      </a:lvl9pPr>
    </p:titleStyle>
    <p:bodyStyle>
      <a:lvl1pPr marL="339725" indent="-339725" algn="l" rtl="0" eaLnBrk="0" fontAlgn="base" hangingPunct="0">
        <a:spcBef>
          <a:spcPct val="20000"/>
        </a:spcBef>
        <a:spcAft>
          <a:spcPct val="0"/>
        </a:spcAft>
        <a:buFont typeface="Arial" charset="0"/>
        <a:buChar char="•"/>
        <a:defRPr sz="2400" b="1" kern="1200">
          <a:solidFill>
            <a:srgbClr val="146737"/>
          </a:solidFill>
          <a:latin typeface="Arial" pitchFamily="34" charset="0"/>
          <a:ea typeface="ＭＳ Ｐゴシック" charset="0"/>
          <a:cs typeface="Arial" pitchFamily="34" charset="0"/>
        </a:defRPr>
      </a:lvl1pPr>
      <a:lvl2pPr marL="739775" indent="-282575" algn="l" rtl="0" eaLnBrk="0" fontAlgn="base" hangingPunct="0">
        <a:spcBef>
          <a:spcPct val="20000"/>
        </a:spcBef>
        <a:spcAft>
          <a:spcPct val="0"/>
        </a:spcAft>
        <a:buFont typeface="Arial" charset="0"/>
        <a:buChar char="–"/>
        <a:defRPr sz="2200" kern="1200">
          <a:solidFill>
            <a:srgbClr val="404040"/>
          </a:solidFill>
          <a:latin typeface="Arial" pitchFamily="34" charset="0"/>
          <a:ea typeface="Arial" charset="0"/>
          <a:cs typeface="Arial" pitchFamily="34" charset="0"/>
        </a:defRPr>
      </a:lvl2pPr>
      <a:lvl3pPr marL="1136650" indent="-225425" algn="l" rtl="0" eaLnBrk="0" fontAlgn="base" hangingPunct="0">
        <a:spcBef>
          <a:spcPct val="20000"/>
        </a:spcBef>
        <a:spcAft>
          <a:spcPct val="0"/>
        </a:spcAft>
        <a:buFont typeface="Arial" charset="0"/>
        <a:buChar char="•"/>
        <a:defRPr sz="2000" kern="1200">
          <a:solidFill>
            <a:schemeClr val="tx1"/>
          </a:solidFill>
          <a:latin typeface="Arial" pitchFamily="34" charset="0"/>
          <a:ea typeface="Arial" charset="0"/>
          <a:cs typeface="Arial" pitchFamily="34" charset="0"/>
        </a:defRPr>
      </a:lvl3pPr>
      <a:lvl4pPr marL="1593850" indent="-225425" algn="l" rtl="0" eaLnBrk="0" fontAlgn="base" hangingPunct="0">
        <a:spcBef>
          <a:spcPct val="20000"/>
        </a:spcBef>
        <a:spcAft>
          <a:spcPct val="0"/>
        </a:spcAft>
        <a:buFont typeface="Arial" charset="0"/>
        <a:buChar char="–"/>
        <a:defRPr sz="2000" kern="1200">
          <a:solidFill>
            <a:schemeClr val="tx1"/>
          </a:solidFill>
          <a:latin typeface="Arial" pitchFamily="34" charset="0"/>
          <a:ea typeface="Arial" charset="0"/>
          <a:cs typeface="Arial" pitchFamily="34" charset="0"/>
        </a:defRPr>
      </a:lvl4pPr>
      <a:lvl5pPr marL="2051050" indent="-225425" algn="l" rtl="0" eaLnBrk="0" fontAlgn="base" hangingPunct="0">
        <a:spcBef>
          <a:spcPct val="20000"/>
        </a:spcBef>
        <a:spcAft>
          <a:spcPct val="0"/>
        </a:spcAft>
        <a:buFont typeface="Arial" charset="0"/>
        <a:buChar char="»"/>
        <a:defRPr sz="2000" kern="1200">
          <a:solidFill>
            <a:schemeClr val="tx1"/>
          </a:solidFill>
          <a:latin typeface="Arial" pitchFamily="34" charset="0"/>
          <a:ea typeface="Arial" charset="0"/>
          <a:cs typeface="Arial" pitchFamily="34" charset="0"/>
        </a:defRPr>
      </a:lvl5pPr>
      <a:lvl6pPr marL="2507216" indent="-227930" algn="l" defTabSz="9117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3076" indent="-227930" algn="l" defTabSz="9117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18931" indent="-227930" algn="l" defTabSz="9117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74789" indent="-227930" algn="l" defTabSz="9117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1713" rtl="0" eaLnBrk="1" latinLnBrk="0" hangingPunct="1">
        <a:defRPr sz="1800" kern="1200">
          <a:solidFill>
            <a:schemeClr val="tx1"/>
          </a:solidFill>
          <a:latin typeface="+mn-lt"/>
          <a:ea typeface="+mn-ea"/>
          <a:cs typeface="+mn-cs"/>
        </a:defRPr>
      </a:lvl1pPr>
      <a:lvl2pPr marL="455856" algn="l" defTabSz="911713" rtl="0" eaLnBrk="1" latinLnBrk="0" hangingPunct="1">
        <a:defRPr sz="1800" kern="1200">
          <a:solidFill>
            <a:schemeClr val="tx1"/>
          </a:solidFill>
          <a:latin typeface="+mn-lt"/>
          <a:ea typeface="+mn-ea"/>
          <a:cs typeface="+mn-cs"/>
        </a:defRPr>
      </a:lvl2pPr>
      <a:lvl3pPr marL="911713" algn="l" defTabSz="911713" rtl="0" eaLnBrk="1" latinLnBrk="0" hangingPunct="1">
        <a:defRPr sz="1800" kern="1200">
          <a:solidFill>
            <a:schemeClr val="tx1"/>
          </a:solidFill>
          <a:latin typeface="+mn-lt"/>
          <a:ea typeface="+mn-ea"/>
          <a:cs typeface="+mn-cs"/>
        </a:defRPr>
      </a:lvl3pPr>
      <a:lvl4pPr marL="1367566" algn="l" defTabSz="911713" rtl="0" eaLnBrk="1" latinLnBrk="0" hangingPunct="1">
        <a:defRPr sz="1800" kern="1200">
          <a:solidFill>
            <a:schemeClr val="tx1"/>
          </a:solidFill>
          <a:latin typeface="+mn-lt"/>
          <a:ea typeface="+mn-ea"/>
          <a:cs typeface="+mn-cs"/>
        </a:defRPr>
      </a:lvl4pPr>
      <a:lvl5pPr marL="1823428" algn="l" defTabSz="911713" rtl="0" eaLnBrk="1" latinLnBrk="0" hangingPunct="1">
        <a:defRPr sz="1800" kern="1200">
          <a:solidFill>
            <a:schemeClr val="tx1"/>
          </a:solidFill>
          <a:latin typeface="+mn-lt"/>
          <a:ea typeface="+mn-ea"/>
          <a:cs typeface="+mn-cs"/>
        </a:defRPr>
      </a:lvl5pPr>
      <a:lvl6pPr marL="2279288" algn="l" defTabSz="911713" rtl="0" eaLnBrk="1" latinLnBrk="0" hangingPunct="1">
        <a:defRPr sz="1800" kern="1200">
          <a:solidFill>
            <a:schemeClr val="tx1"/>
          </a:solidFill>
          <a:latin typeface="+mn-lt"/>
          <a:ea typeface="+mn-ea"/>
          <a:cs typeface="+mn-cs"/>
        </a:defRPr>
      </a:lvl6pPr>
      <a:lvl7pPr marL="2735139" algn="l" defTabSz="911713" rtl="0" eaLnBrk="1" latinLnBrk="0" hangingPunct="1">
        <a:defRPr sz="1800" kern="1200">
          <a:solidFill>
            <a:schemeClr val="tx1"/>
          </a:solidFill>
          <a:latin typeface="+mn-lt"/>
          <a:ea typeface="+mn-ea"/>
          <a:cs typeface="+mn-cs"/>
        </a:defRPr>
      </a:lvl7pPr>
      <a:lvl8pPr marL="3191001" algn="l" defTabSz="911713" rtl="0" eaLnBrk="1" latinLnBrk="0" hangingPunct="1">
        <a:defRPr sz="1800" kern="1200">
          <a:solidFill>
            <a:schemeClr val="tx1"/>
          </a:solidFill>
          <a:latin typeface="+mn-lt"/>
          <a:ea typeface="+mn-ea"/>
          <a:cs typeface="+mn-cs"/>
        </a:defRPr>
      </a:lvl8pPr>
      <a:lvl9pPr marL="3646861" algn="l" defTabSz="91171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9" cstate="print"/>
          <a:srcRect/>
          <a:stretch>
            <a:fillRect/>
          </a:stretch>
        </a:blip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0" y="-219075"/>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352425" y="866775"/>
            <a:ext cx="8410575" cy="52593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4102" name="Picture 9" descr="horizontal-logo-green-text.jpg"/>
          <p:cNvPicPr>
            <a:picLocks noChangeAspect="1"/>
          </p:cNvPicPr>
          <p:nvPr/>
        </p:nvPicPr>
        <p:blipFill>
          <a:blip r:embed="rId10" cstate="print"/>
          <a:srcRect/>
          <a:stretch>
            <a:fillRect/>
          </a:stretch>
        </p:blipFill>
        <p:spPr bwMode="auto">
          <a:xfrm>
            <a:off x="457200" y="6354763"/>
            <a:ext cx="2438400" cy="407987"/>
          </a:xfrm>
          <a:prstGeom prst="rect">
            <a:avLst/>
          </a:prstGeom>
          <a:noFill/>
          <a:ln w="9525">
            <a:noFill/>
            <a:miter lim="800000"/>
            <a:headEnd/>
            <a:tailEnd/>
          </a:ln>
        </p:spPr>
      </p:pic>
      <p:sp>
        <p:nvSpPr>
          <p:cNvPr id="7" name="Footer Placeholder 4"/>
          <p:cNvSpPr>
            <a:spLocks noGrp="1"/>
          </p:cNvSpPr>
          <p:nvPr>
            <p:ph type="ftr" sz="quarter" idx="3"/>
          </p:nvPr>
        </p:nvSpPr>
        <p:spPr>
          <a:xfrm>
            <a:off x="3124200" y="6353969"/>
            <a:ext cx="5334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defTabSz="914400">
              <a:defRPr/>
            </a:pPr>
            <a:r>
              <a:rPr lang="en-US" dirty="0" smtClean="0">
                <a:ea typeface="+mn-ea"/>
              </a:rPr>
              <a:t>Energy Facts 2010</a:t>
            </a:r>
            <a:endParaRPr lang="en-US" dirty="0">
              <a:ea typeface="+mn-ea"/>
            </a:endParaRPr>
          </a:p>
        </p:txBody>
      </p:sp>
      <p:sp>
        <p:nvSpPr>
          <p:cNvPr id="8" name="Slide Number Placeholder 5"/>
          <p:cNvSpPr>
            <a:spLocks noGrp="1"/>
          </p:cNvSpPr>
          <p:nvPr>
            <p:ph type="sldNum" sz="quarter" idx="4"/>
          </p:nvPr>
        </p:nvSpPr>
        <p:spPr>
          <a:xfrm>
            <a:off x="8413750" y="6353969"/>
            <a:ext cx="381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defTabSz="914400">
              <a:defRPr/>
            </a:pPr>
            <a:fld id="{6EEA275D-5A49-48A8-817D-44C3EA0A3A2F}" type="slidenum">
              <a:rPr lang="en-US">
                <a:ea typeface="+mn-ea"/>
              </a:rPr>
              <a:pPr defTabSz="914400">
                <a:defRPr/>
              </a:pPr>
              <a:t>‹#›</a:t>
            </a:fld>
            <a:endParaRPr lang="en-US" dirty="0">
              <a:ea typeface="+mn-ea"/>
            </a:endParaRPr>
          </a:p>
        </p:txBody>
      </p:sp>
    </p:spTree>
    <p:extLst>
      <p:ext uri="{BB962C8B-B14F-4D97-AF65-F5344CB8AC3E}">
        <p14:creationId xmlns:p14="http://schemas.microsoft.com/office/powerpoint/2010/main" val="12036182"/>
      </p:ext>
    </p:extLst>
  </p:cSld>
  <p:clrMap bg1="lt1" tx1="dk1" bg2="lt2" tx2="dk2" accent1="accent1" accent2="accent2" accent3="accent3" accent4="accent4" accent5="accent5" accent6="accent6" hlink="hlink" folHlink="folHlink"/>
  <p:sldLayoutIdLst>
    <p:sldLayoutId id="2147483969" r:id="rId1"/>
    <p:sldLayoutId id="2147483970" r:id="rId2"/>
    <p:sldLayoutId id="2147483971" r:id="rId3"/>
    <p:sldLayoutId id="2147483972" r:id="rId4"/>
    <p:sldLayoutId id="2147483973" r:id="rId5"/>
    <p:sldLayoutId id="2147483974" r:id="rId6"/>
    <p:sldLayoutId id="2147483975" r:id="rId7"/>
  </p:sldLayoutIdLst>
  <p:hf hdr="0" dt="0"/>
  <p:txStyles>
    <p:titleStyle>
      <a:lvl1pPr algn="ctr" rtl="0" eaLnBrk="0" fontAlgn="base" hangingPunct="0">
        <a:spcBef>
          <a:spcPct val="0"/>
        </a:spcBef>
        <a:spcAft>
          <a:spcPct val="0"/>
        </a:spcAft>
        <a:defRPr sz="2400" kern="1200">
          <a:solidFill>
            <a:srgbClr val="106636"/>
          </a:solidFill>
          <a:latin typeface="Arial" pitchFamily="34" charset="0"/>
          <a:ea typeface="+mj-ea"/>
          <a:cs typeface="Arial" pitchFamily="34" charset="0"/>
        </a:defRPr>
      </a:lvl1pPr>
      <a:lvl2pPr algn="ctr" rtl="0" eaLnBrk="0" fontAlgn="base" hangingPunct="0">
        <a:spcBef>
          <a:spcPct val="0"/>
        </a:spcBef>
        <a:spcAft>
          <a:spcPct val="0"/>
        </a:spcAft>
        <a:defRPr sz="2400">
          <a:solidFill>
            <a:srgbClr val="106636"/>
          </a:solidFill>
          <a:latin typeface="Arial" charset="0"/>
          <a:cs typeface="Arial" charset="0"/>
        </a:defRPr>
      </a:lvl2pPr>
      <a:lvl3pPr algn="ctr" rtl="0" eaLnBrk="0" fontAlgn="base" hangingPunct="0">
        <a:spcBef>
          <a:spcPct val="0"/>
        </a:spcBef>
        <a:spcAft>
          <a:spcPct val="0"/>
        </a:spcAft>
        <a:defRPr sz="2400">
          <a:solidFill>
            <a:srgbClr val="106636"/>
          </a:solidFill>
          <a:latin typeface="Arial" charset="0"/>
          <a:cs typeface="Arial" charset="0"/>
        </a:defRPr>
      </a:lvl3pPr>
      <a:lvl4pPr algn="ctr" rtl="0" eaLnBrk="0" fontAlgn="base" hangingPunct="0">
        <a:spcBef>
          <a:spcPct val="0"/>
        </a:spcBef>
        <a:spcAft>
          <a:spcPct val="0"/>
        </a:spcAft>
        <a:defRPr sz="2400">
          <a:solidFill>
            <a:srgbClr val="106636"/>
          </a:solidFill>
          <a:latin typeface="Arial" charset="0"/>
          <a:cs typeface="Arial" charset="0"/>
        </a:defRPr>
      </a:lvl4pPr>
      <a:lvl5pPr algn="ctr" rtl="0" eaLnBrk="0" fontAlgn="base" hangingPunct="0">
        <a:spcBef>
          <a:spcPct val="0"/>
        </a:spcBef>
        <a:spcAft>
          <a:spcPct val="0"/>
        </a:spcAft>
        <a:defRPr sz="2400">
          <a:solidFill>
            <a:srgbClr val="106636"/>
          </a:solidFill>
          <a:latin typeface="Arial" charset="0"/>
          <a:cs typeface="Arial" charset="0"/>
        </a:defRPr>
      </a:lvl5pPr>
      <a:lvl6pPr marL="457200" algn="ctr" rtl="0" fontAlgn="base">
        <a:spcBef>
          <a:spcPct val="0"/>
        </a:spcBef>
        <a:spcAft>
          <a:spcPct val="0"/>
        </a:spcAft>
        <a:defRPr sz="2400">
          <a:solidFill>
            <a:srgbClr val="106636"/>
          </a:solidFill>
          <a:latin typeface="Arial" charset="0"/>
          <a:cs typeface="Arial" charset="0"/>
        </a:defRPr>
      </a:lvl6pPr>
      <a:lvl7pPr marL="914400" algn="ctr" rtl="0" fontAlgn="base">
        <a:spcBef>
          <a:spcPct val="0"/>
        </a:spcBef>
        <a:spcAft>
          <a:spcPct val="0"/>
        </a:spcAft>
        <a:defRPr sz="2400">
          <a:solidFill>
            <a:srgbClr val="106636"/>
          </a:solidFill>
          <a:latin typeface="Arial" charset="0"/>
          <a:cs typeface="Arial" charset="0"/>
        </a:defRPr>
      </a:lvl7pPr>
      <a:lvl8pPr marL="1371600" algn="ctr" rtl="0" fontAlgn="base">
        <a:spcBef>
          <a:spcPct val="0"/>
        </a:spcBef>
        <a:spcAft>
          <a:spcPct val="0"/>
        </a:spcAft>
        <a:defRPr sz="2400">
          <a:solidFill>
            <a:srgbClr val="106636"/>
          </a:solidFill>
          <a:latin typeface="Arial" charset="0"/>
          <a:cs typeface="Arial" charset="0"/>
        </a:defRPr>
      </a:lvl8pPr>
      <a:lvl9pPr marL="1828800" algn="ctr" rtl="0" fontAlgn="base">
        <a:spcBef>
          <a:spcPct val="0"/>
        </a:spcBef>
        <a:spcAft>
          <a:spcPct val="0"/>
        </a:spcAft>
        <a:defRPr sz="2400">
          <a:solidFill>
            <a:srgbClr val="106636"/>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2400" b="1" kern="1200">
          <a:solidFill>
            <a:srgbClr val="146737"/>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sz="2200" kern="1200">
          <a:solidFill>
            <a:srgbClr val="404040"/>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219075"/>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352425" y="866775"/>
            <a:ext cx="8410575" cy="525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 name="Footer Placeholder 4"/>
          <p:cNvSpPr>
            <a:spLocks noGrp="1"/>
          </p:cNvSpPr>
          <p:nvPr>
            <p:ph type="ftr" sz="quarter" idx="3"/>
          </p:nvPr>
        </p:nvSpPr>
        <p:spPr>
          <a:xfrm>
            <a:off x="3124200" y="6356350"/>
            <a:ext cx="5334000" cy="365125"/>
          </a:xfrm>
          <a:prstGeom prst="rect">
            <a:avLst/>
          </a:prstGeom>
        </p:spPr>
        <p:txBody>
          <a:bodyPr vert="horz" lIns="91432" tIns="45716" rIns="91432" bIns="45716" rtlCol="0" anchor="ctr"/>
          <a:lstStyle>
            <a:lvl1pPr algn="r" defTabSz="914318" eaLnBrk="1" fontAlgn="auto" hangingPunct="1">
              <a:spcBef>
                <a:spcPts val="0"/>
              </a:spcBef>
              <a:spcAft>
                <a:spcPts val="0"/>
              </a:spcAft>
              <a:defRPr sz="1200">
                <a:solidFill>
                  <a:srgbClr val="106636"/>
                </a:solidFill>
                <a:latin typeface="Arial" pitchFamily="34" charset="0"/>
                <a:cs typeface="Arial" pitchFamily="34" charset="0"/>
              </a:defRPr>
            </a:lvl1pPr>
          </a:lstStyle>
          <a:p>
            <a:pPr>
              <a:defRPr/>
            </a:pPr>
            <a:r>
              <a:rPr lang="en-US">
                <a:ea typeface="+mn-ea"/>
              </a:rPr>
              <a:t>Office of Science FY 2011 Budget</a:t>
            </a:r>
          </a:p>
        </p:txBody>
      </p:sp>
      <p:sp>
        <p:nvSpPr>
          <p:cNvPr id="6" name="Slide Number Placeholder 5"/>
          <p:cNvSpPr>
            <a:spLocks noGrp="1"/>
          </p:cNvSpPr>
          <p:nvPr>
            <p:ph type="sldNum" sz="quarter" idx="4"/>
          </p:nvPr>
        </p:nvSpPr>
        <p:spPr>
          <a:xfrm>
            <a:off x="8413750" y="6351588"/>
            <a:ext cx="381000" cy="365125"/>
          </a:xfrm>
          <a:prstGeom prst="rect">
            <a:avLst/>
          </a:prstGeom>
        </p:spPr>
        <p:txBody>
          <a:bodyPr vert="horz" wrap="square" lIns="91432" tIns="45716" rIns="91432" bIns="45716" numCol="1" anchor="ctr" anchorCtr="0" compatLnSpc="1">
            <a:prstTxWarp prst="textNoShape">
              <a:avLst/>
            </a:prstTxWarp>
          </a:bodyPr>
          <a:lstStyle>
            <a:lvl1pPr algn="r" eaLnBrk="1" hangingPunct="1">
              <a:defRPr sz="1200" smtClean="0">
                <a:solidFill>
                  <a:srgbClr val="106636"/>
                </a:solidFill>
                <a:cs typeface="Arial" panose="020B0604020202020204" pitchFamily="34" charset="0"/>
              </a:defRPr>
            </a:lvl1pPr>
          </a:lstStyle>
          <a:p>
            <a:pPr>
              <a:defRPr/>
            </a:pPr>
            <a:fld id="{0906F5B2-42B5-4F1D-84E3-0C54021D3B13}" type="slidenum">
              <a:rPr lang="en-US" altLang="en-US">
                <a:latin typeface="Arial" panose="020B0604020202020204" pitchFamily="34" charset="0"/>
                <a:ea typeface="+mn-ea"/>
              </a:rPr>
              <a:pPr>
                <a:defRPr/>
              </a:pPr>
              <a:t>‹#›</a:t>
            </a:fld>
            <a:endParaRPr lang="en-US" altLang="en-US">
              <a:latin typeface="Arial" panose="020B0604020202020204" pitchFamily="34" charset="0"/>
              <a:ea typeface="+mn-ea"/>
            </a:endParaRPr>
          </a:p>
        </p:txBody>
      </p:sp>
      <p:pic>
        <p:nvPicPr>
          <p:cNvPr id="1030" name="Picture 9" descr="horizontal-logo-green-text.jp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200" y="6354763"/>
            <a:ext cx="2438400" cy="40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0102030"/>
      </p:ext>
    </p:extLst>
  </p:cSld>
  <p:clrMap bg1="lt1" tx1="dk1" bg2="lt2" tx2="dk2" accent1="accent1" accent2="accent2" accent3="accent3" accent4="accent4" accent5="accent5" accent6="accent6" hlink="hlink" folHlink="folHlink"/>
  <p:sldLayoutIdLst>
    <p:sldLayoutId id="2147483977" r:id="rId1"/>
    <p:sldLayoutId id="2147483978" r:id="rId2"/>
  </p:sldLayoutIdLst>
  <p:hf hdr="0" dt="0"/>
  <p:txStyles>
    <p:titleStyle>
      <a:lvl1pPr algn="ctr" rtl="0" eaLnBrk="0" fontAlgn="base" hangingPunct="0">
        <a:spcBef>
          <a:spcPct val="0"/>
        </a:spcBef>
        <a:spcAft>
          <a:spcPct val="0"/>
        </a:spcAft>
        <a:defRPr sz="2400" kern="1200">
          <a:solidFill>
            <a:srgbClr val="106636"/>
          </a:solidFill>
          <a:latin typeface="Arial" pitchFamily="34" charset="0"/>
          <a:ea typeface="+mj-ea"/>
          <a:cs typeface="Arial" pitchFamily="34" charset="0"/>
        </a:defRPr>
      </a:lvl1pPr>
      <a:lvl2pPr algn="ctr" rtl="0" eaLnBrk="0" fontAlgn="base" hangingPunct="0">
        <a:spcBef>
          <a:spcPct val="0"/>
        </a:spcBef>
        <a:spcAft>
          <a:spcPct val="0"/>
        </a:spcAft>
        <a:defRPr sz="2400">
          <a:solidFill>
            <a:srgbClr val="106636"/>
          </a:solidFill>
          <a:latin typeface="Arial" charset="0"/>
          <a:cs typeface="Arial" charset="0"/>
        </a:defRPr>
      </a:lvl2pPr>
      <a:lvl3pPr algn="ctr" rtl="0" eaLnBrk="0" fontAlgn="base" hangingPunct="0">
        <a:spcBef>
          <a:spcPct val="0"/>
        </a:spcBef>
        <a:spcAft>
          <a:spcPct val="0"/>
        </a:spcAft>
        <a:defRPr sz="2400">
          <a:solidFill>
            <a:srgbClr val="106636"/>
          </a:solidFill>
          <a:latin typeface="Arial" charset="0"/>
          <a:cs typeface="Arial" charset="0"/>
        </a:defRPr>
      </a:lvl3pPr>
      <a:lvl4pPr algn="ctr" rtl="0" eaLnBrk="0" fontAlgn="base" hangingPunct="0">
        <a:spcBef>
          <a:spcPct val="0"/>
        </a:spcBef>
        <a:spcAft>
          <a:spcPct val="0"/>
        </a:spcAft>
        <a:defRPr sz="2400">
          <a:solidFill>
            <a:srgbClr val="106636"/>
          </a:solidFill>
          <a:latin typeface="Arial" charset="0"/>
          <a:cs typeface="Arial" charset="0"/>
        </a:defRPr>
      </a:lvl4pPr>
      <a:lvl5pPr algn="ctr" rtl="0" eaLnBrk="0" fontAlgn="base" hangingPunct="0">
        <a:spcBef>
          <a:spcPct val="0"/>
        </a:spcBef>
        <a:spcAft>
          <a:spcPct val="0"/>
        </a:spcAft>
        <a:defRPr sz="2400">
          <a:solidFill>
            <a:srgbClr val="106636"/>
          </a:solidFill>
          <a:latin typeface="Arial" charset="0"/>
          <a:cs typeface="Arial" charset="0"/>
        </a:defRPr>
      </a:lvl5pPr>
      <a:lvl6pPr marL="457159" algn="ctr" rtl="0" fontAlgn="base">
        <a:spcBef>
          <a:spcPct val="0"/>
        </a:spcBef>
        <a:spcAft>
          <a:spcPct val="0"/>
        </a:spcAft>
        <a:defRPr sz="2400">
          <a:solidFill>
            <a:srgbClr val="106636"/>
          </a:solidFill>
          <a:latin typeface="Arial" charset="0"/>
          <a:cs typeface="Arial" charset="0"/>
        </a:defRPr>
      </a:lvl6pPr>
      <a:lvl7pPr marL="914318" algn="ctr" rtl="0" fontAlgn="base">
        <a:spcBef>
          <a:spcPct val="0"/>
        </a:spcBef>
        <a:spcAft>
          <a:spcPct val="0"/>
        </a:spcAft>
        <a:defRPr sz="2400">
          <a:solidFill>
            <a:srgbClr val="106636"/>
          </a:solidFill>
          <a:latin typeface="Arial" charset="0"/>
          <a:cs typeface="Arial" charset="0"/>
        </a:defRPr>
      </a:lvl7pPr>
      <a:lvl8pPr marL="1371477" algn="ctr" rtl="0" fontAlgn="base">
        <a:spcBef>
          <a:spcPct val="0"/>
        </a:spcBef>
        <a:spcAft>
          <a:spcPct val="0"/>
        </a:spcAft>
        <a:defRPr sz="2400">
          <a:solidFill>
            <a:srgbClr val="106636"/>
          </a:solidFill>
          <a:latin typeface="Arial" charset="0"/>
          <a:cs typeface="Arial" charset="0"/>
        </a:defRPr>
      </a:lvl8pPr>
      <a:lvl9pPr marL="1828637" algn="ctr" rtl="0" fontAlgn="base">
        <a:spcBef>
          <a:spcPct val="0"/>
        </a:spcBef>
        <a:spcAft>
          <a:spcPct val="0"/>
        </a:spcAft>
        <a:defRPr sz="2400">
          <a:solidFill>
            <a:srgbClr val="106636"/>
          </a:solidFill>
          <a:latin typeface="Arial" charset="0"/>
          <a:cs typeface="Arial" charset="0"/>
        </a:defRPr>
      </a:lvl9pPr>
    </p:titleStyle>
    <p:bodyStyle>
      <a:lvl1pPr marL="341313" indent="-341313" algn="l" rtl="0" eaLnBrk="0" fontAlgn="base" hangingPunct="0">
        <a:spcBef>
          <a:spcPct val="20000"/>
        </a:spcBef>
        <a:spcAft>
          <a:spcPct val="0"/>
        </a:spcAft>
        <a:buFont typeface="Arial" panose="020B0604020202020204" pitchFamily="34" charset="0"/>
        <a:buChar char="•"/>
        <a:defRPr sz="2400" b="1" kern="1200">
          <a:solidFill>
            <a:srgbClr val="146737"/>
          </a:solidFill>
          <a:latin typeface="Arial" pitchFamily="34" charset="0"/>
          <a:ea typeface="+mn-ea"/>
          <a:cs typeface="Arial" pitchFamily="34" charset="0"/>
        </a:defRPr>
      </a:lvl1pPr>
      <a:lvl2pPr marL="741363" indent="-284163" algn="l" rtl="0" eaLnBrk="0" fontAlgn="base" hangingPunct="0">
        <a:spcBef>
          <a:spcPct val="20000"/>
        </a:spcBef>
        <a:spcAft>
          <a:spcPct val="0"/>
        </a:spcAft>
        <a:buFont typeface="Arial" panose="020B0604020202020204" pitchFamily="34" charset="0"/>
        <a:buChar char="–"/>
        <a:defRPr sz="2200" kern="1200">
          <a:solidFill>
            <a:srgbClr val="404040"/>
          </a:solidFill>
          <a:latin typeface="Arial" pitchFamily="34" charset="0"/>
          <a:ea typeface="+mn-ea"/>
          <a:cs typeface="Arial" pitchFamily="34" charset="0"/>
        </a:defRPr>
      </a:lvl2pPr>
      <a:lvl3pPr marL="11414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3pPr>
      <a:lvl4pPr marL="15986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58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376"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3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9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54"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18" rtl="0" eaLnBrk="1" latinLnBrk="0" hangingPunct="1">
        <a:defRPr sz="1800" kern="1200">
          <a:solidFill>
            <a:schemeClr val="tx1"/>
          </a:solidFill>
          <a:latin typeface="+mn-lt"/>
          <a:ea typeface="+mn-ea"/>
          <a:cs typeface="+mn-cs"/>
        </a:defRPr>
      </a:lvl1pPr>
      <a:lvl2pPr marL="457159" algn="l" defTabSz="914318" rtl="0" eaLnBrk="1" latinLnBrk="0" hangingPunct="1">
        <a:defRPr sz="1800" kern="1200">
          <a:solidFill>
            <a:schemeClr val="tx1"/>
          </a:solidFill>
          <a:latin typeface="+mn-lt"/>
          <a:ea typeface="+mn-ea"/>
          <a:cs typeface="+mn-cs"/>
        </a:defRPr>
      </a:lvl2pPr>
      <a:lvl3pPr marL="914318" algn="l" defTabSz="914318" rtl="0" eaLnBrk="1" latinLnBrk="0" hangingPunct="1">
        <a:defRPr sz="1800" kern="1200">
          <a:solidFill>
            <a:schemeClr val="tx1"/>
          </a:solidFill>
          <a:latin typeface="+mn-lt"/>
          <a:ea typeface="+mn-ea"/>
          <a:cs typeface="+mn-cs"/>
        </a:defRPr>
      </a:lvl3pPr>
      <a:lvl4pPr marL="1371477" algn="l" defTabSz="914318" rtl="0" eaLnBrk="1" latinLnBrk="0" hangingPunct="1">
        <a:defRPr sz="1800" kern="1200">
          <a:solidFill>
            <a:schemeClr val="tx1"/>
          </a:solidFill>
          <a:latin typeface="+mn-lt"/>
          <a:ea typeface="+mn-ea"/>
          <a:cs typeface="+mn-cs"/>
        </a:defRPr>
      </a:lvl4pPr>
      <a:lvl5pPr marL="1828637" algn="l" defTabSz="914318" rtl="0" eaLnBrk="1" latinLnBrk="0" hangingPunct="1">
        <a:defRPr sz="1800" kern="1200">
          <a:solidFill>
            <a:schemeClr val="tx1"/>
          </a:solidFill>
          <a:latin typeface="+mn-lt"/>
          <a:ea typeface="+mn-ea"/>
          <a:cs typeface="+mn-cs"/>
        </a:defRPr>
      </a:lvl5pPr>
      <a:lvl6pPr marL="2285797" algn="l" defTabSz="914318" rtl="0" eaLnBrk="1" latinLnBrk="0" hangingPunct="1">
        <a:defRPr sz="1800" kern="1200">
          <a:solidFill>
            <a:schemeClr val="tx1"/>
          </a:solidFill>
          <a:latin typeface="+mn-lt"/>
          <a:ea typeface="+mn-ea"/>
          <a:cs typeface="+mn-cs"/>
        </a:defRPr>
      </a:lvl6pPr>
      <a:lvl7pPr marL="2742956" algn="l" defTabSz="914318" rtl="0" eaLnBrk="1" latinLnBrk="0" hangingPunct="1">
        <a:defRPr sz="1800" kern="1200">
          <a:solidFill>
            <a:schemeClr val="tx1"/>
          </a:solidFill>
          <a:latin typeface="+mn-lt"/>
          <a:ea typeface="+mn-ea"/>
          <a:cs typeface="+mn-cs"/>
        </a:defRPr>
      </a:lvl7pPr>
      <a:lvl8pPr marL="3200115" algn="l" defTabSz="914318" rtl="0" eaLnBrk="1" latinLnBrk="0" hangingPunct="1">
        <a:defRPr sz="1800" kern="1200">
          <a:solidFill>
            <a:schemeClr val="tx1"/>
          </a:solidFill>
          <a:latin typeface="+mn-lt"/>
          <a:ea typeface="+mn-ea"/>
          <a:cs typeface="+mn-cs"/>
        </a:defRPr>
      </a:lvl8pPr>
      <a:lvl9pPr marL="3657274" algn="l" defTabSz="91431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hyperlink" Target="http://science.energy.gov/bes/besac/bes-cov/" TargetMode="Externa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energy.gov/seab/downloads/report-hubs-task-force"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
          </p:nvPr>
        </p:nvSpPr>
        <p:spPr/>
        <p:txBody>
          <a:bodyPr/>
          <a:lstStyle/>
          <a:p>
            <a:pPr>
              <a:defRPr/>
            </a:pPr>
            <a:fld id="{6EEA275D-5A49-48A8-817D-44C3EA0A3A2F}" type="slidenum">
              <a:rPr lang="en-US" smtClean="0"/>
              <a:pPr>
                <a:defRPr/>
              </a:pPr>
              <a:t>1</a:t>
            </a:fld>
            <a:endParaRPr lang="en-US" dirty="0"/>
          </a:p>
        </p:txBody>
      </p:sp>
      <p:sp>
        <p:nvSpPr>
          <p:cNvPr id="4" name="Title 3"/>
          <p:cNvSpPr>
            <a:spLocks noGrp="1"/>
          </p:cNvSpPr>
          <p:nvPr>
            <p:ph type="title"/>
          </p:nvPr>
        </p:nvSpPr>
        <p:spPr>
          <a:xfrm>
            <a:off x="457200" y="1524000"/>
            <a:ext cx="8229600" cy="3505200"/>
          </a:xfrm>
        </p:spPr>
        <p:txBody>
          <a:bodyPr>
            <a:normAutofit/>
          </a:bodyPr>
          <a:lstStyle/>
          <a:p>
            <a:r>
              <a:rPr lang="en-US" sz="3600" dirty="0">
                <a:solidFill>
                  <a:srgbClr val="106636"/>
                </a:solidFill>
              </a:rPr>
              <a:t>Committee of Visitors (COV)</a:t>
            </a:r>
            <a:br>
              <a:rPr lang="en-US" sz="3600" dirty="0">
                <a:solidFill>
                  <a:srgbClr val="106636"/>
                </a:solidFill>
              </a:rPr>
            </a:br>
            <a:r>
              <a:rPr lang="en-US" dirty="0">
                <a:solidFill>
                  <a:srgbClr val="106636"/>
                </a:solidFill>
              </a:rPr>
              <a:t> </a:t>
            </a:r>
            <a:br>
              <a:rPr lang="en-US" dirty="0">
                <a:solidFill>
                  <a:srgbClr val="106636"/>
                </a:solidFill>
              </a:rPr>
            </a:br>
            <a:r>
              <a:rPr lang="en-US" sz="2700" dirty="0">
                <a:solidFill>
                  <a:srgbClr val="106636"/>
                </a:solidFill>
              </a:rPr>
              <a:t>Energy Innovation Hubs (JCAP and JCESR) </a:t>
            </a:r>
            <a:br>
              <a:rPr lang="en-US" sz="2700" dirty="0">
                <a:solidFill>
                  <a:srgbClr val="106636"/>
                </a:solidFill>
              </a:rPr>
            </a:br>
            <a:r>
              <a:rPr lang="en-US" sz="2700" dirty="0" smtClean="0">
                <a:solidFill>
                  <a:srgbClr val="106636"/>
                </a:solidFill>
              </a:rPr>
              <a:t>and</a:t>
            </a:r>
            <a:br>
              <a:rPr lang="en-US" sz="2700" dirty="0" smtClean="0">
                <a:solidFill>
                  <a:srgbClr val="106636"/>
                </a:solidFill>
              </a:rPr>
            </a:br>
            <a:r>
              <a:rPr lang="en-US" sz="2700" dirty="0" smtClean="0">
                <a:solidFill>
                  <a:srgbClr val="106636"/>
                </a:solidFill>
              </a:rPr>
              <a:t>Energy </a:t>
            </a:r>
            <a:r>
              <a:rPr lang="en-US" sz="2700" dirty="0">
                <a:solidFill>
                  <a:srgbClr val="106636"/>
                </a:solidFill>
              </a:rPr>
              <a:t>Frontier Research Centers (</a:t>
            </a:r>
            <a:r>
              <a:rPr lang="en-US" sz="2700" dirty="0" smtClean="0">
                <a:solidFill>
                  <a:srgbClr val="106636"/>
                </a:solidFill>
              </a:rPr>
              <a:t>EFRCs) </a:t>
            </a:r>
            <a:r>
              <a:rPr lang="en-US" sz="2700" dirty="0">
                <a:solidFill>
                  <a:srgbClr val="106636"/>
                </a:solidFill>
              </a:rPr>
              <a:t/>
            </a:r>
            <a:br>
              <a:rPr lang="en-US" sz="2700" dirty="0">
                <a:solidFill>
                  <a:srgbClr val="106636"/>
                </a:solidFill>
              </a:rPr>
            </a:br>
            <a:r>
              <a:rPr lang="en-US" dirty="0">
                <a:solidFill>
                  <a:srgbClr val="106636"/>
                </a:solidFill>
              </a:rPr>
              <a:t/>
            </a:r>
            <a:br>
              <a:rPr lang="en-US" dirty="0">
                <a:solidFill>
                  <a:srgbClr val="106636"/>
                </a:solidFill>
              </a:rPr>
            </a:br>
            <a:r>
              <a:rPr lang="en-US" sz="2700" dirty="0">
                <a:solidFill>
                  <a:srgbClr val="106636"/>
                </a:solidFill>
              </a:rPr>
              <a:t>November 15-17, </a:t>
            </a:r>
            <a:r>
              <a:rPr lang="en-US" sz="2700" dirty="0" smtClean="0">
                <a:solidFill>
                  <a:srgbClr val="106636"/>
                </a:solidFill>
              </a:rPr>
              <a:t>2016</a:t>
            </a:r>
            <a:endParaRPr lang="en-US" dirty="0">
              <a:solidFill>
                <a:srgbClr val="106636"/>
              </a:solidFill>
            </a:endParaRPr>
          </a:p>
        </p:txBody>
      </p:sp>
      <p:sp>
        <p:nvSpPr>
          <p:cNvPr id="6" name="Subtitle 5"/>
          <p:cNvSpPr>
            <a:spLocks noGrp="1"/>
          </p:cNvSpPr>
          <p:nvPr>
            <p:ph type="subTitle" idx="1"/>
          </p:nvPr>
        </p:nvSpPr>
        <p:spPr>
          <a:xfrm>
            <a:off x="1371600" y="5105400"/>
            <a:ext cx="6400800" cy="1752600"/>
          </a:xfrm>
        </p:spPr>
        <p:txBody>
          <a:bodyPr/>
          <a:lstStyle/>
          <a:p>
            <a:r>
              <a:rPr lang="en-US" sz="2000" dirty="0">
                <a:solidFill>
                  <a:schemeClr val="tx1"/>
                </a:solidFill>
              </a:rPr>
              <a:t>BESAC Update</a:t>
            </a:r>
          </a:p>
          <a:p>
            <a:r>
              <a:rPr lang="en-US" sz="2000" dirty="0">
                <a:solidFill>
                  <a:schemeClr val="tx1"/>
                </a:solidFill>
              </a:rPr>
              <a:t>June 10, </a:t>
            </a:r>
            <a:r>
              <a:rPr lang="en-US" sz="2000" dirty="0" smtClean="0">
                <a:solidFill>
                  <a:schemeClr val="tx1"/>
                </a:solidFill>
              </a:rPr>
              <a:t>2016</a:t>
            </a:r>
          </a:p>
          <a:p>
            <a:endParaRPr lang="en-US" sz="800" dirty="0" smtClean="0">
              <a:solidFill>
                <a:schemeClr val="tx1"/>
              </a:solidFill>
            </a:endParaRPr>
          </a:p>
          <a:p>
            <a:r>
              <a:rPr lang="en-US" sz="1800" dirty="0" smtClean="0">
                <a:solidFill>
                  <a:schemeClr val="tx1"/>
                </a:solidFill>
              </a:rPr>
              <a:t>Andy Schwartz</a:t>
            </a:r>
            <a:endParaRPr lang="en-US" sz="1800" dirty="0">
              <a:solidFill>
                <a:schemeClr val="tx1"/>
              </a:solidFill>
            </a:endParaRPr>
          </a:p>
          <a:p>
            <a:r>
              <a:rPr lang="en-US" sz="1800" dirty="0">
                <a:solidFill>
                  <a:schemeClr val="tx1"/>
                </a:solidFill>
              </a:rPr>
              <a:t>Senior Technical Advisor for </a:t>
            </a:r>
            <a:r>
              <a:rPr lang="en-US" sz="1800" dirty="0" smtClean="0">
                <a:solidFill>
                  <a:schemeClr val="tx1"/>
                </a:solidFill>
              </a:rPr>
              <a:t>EFRCs</a:t>
            </a:r>
            <a:endParaRPr lang="en-US" sz="1800" dirty="0">
              <a:solidFill>
                <a:schemeClr val="tx1"/>
              </a:solidFill>
            </a:endParaRPr>
          </a:p>
        </p:txBody>
      </p:sp>
    </p:spTree>
    <p:extLst>
      <p:ext uri="{BB962C8B-B14F-4D97-AF65-F5344CB8AC3E}">
        <p14:creationId xmlns:p14="http://schemas.microsoft.com/office/powerpoint/2010/main" val="18746032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76600" y="2895600"/>
            <a:ext cx="2467342" cy="646331"/>
          </a:xfrm>
          <a:prstGeom prst="rect">
            <a:avLst/>
          </a:prstGeom>
          <a:noFill/>
        </p:spPr>
        <p:txBody>
          <a:bodyPr wrap="none" rtlCol="0">
            <a:spAutoFit/>
          </a:bodyPr>
          <a:lstStyle/>
          <a:p>
            <a:r>
              <a:rPr lang="en-US" sz="3600" dirty="0" smtClean="0">
                <a:solidFill>
                  <a:srgbClr val="106636"/>
                </a:solidFill>
              </a:rPr>
              <a:t>Thank you.</a:t>
            </a:r>
            <a:endParaRPr lang="en-US" sz="3600" dirty="0">
              <a:solidFill>
                <a:srgbClr val="106636"/>
              </a:solidFill>
            </a:endParaRPr>
          </a:p>
        </p:txBody>
      </p:sp>
    </p:spTree>
    <p:extLst>
      <p:ext uri="{BB962C8B-B14F-4D97-AF65-F5344CB8AC3E}">
        <p14:creationId xmlns:p14="http://schemas.microsoft.com/office/powerpoint/2010/main" val="805459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1"/>
          <p:cNvSpPr>
            <a:spLocks noGrp="1"/>
          </p:cNvSpPr>
          <p:nvPr>
            <p:ph idx="1"/>
          </p:nvPr>
        </p:nvSpPr>
        <p:spPr>
          <a:xfrm>
            <a:off x="352425" y="989012"/>
            <a:ext cx="8410575" cy="5259388"/>
          </a:xfrm>
        </p:spPr>
        <p:txBody>
          <a:bodyPr/>
          <a:lstStyle/>
          <a:p>
            <a:pPr>
              <a:defRPr/>
            </a:pPr>
            <a:r>
              <a:rPr lang="en-US" sz="2000" b="0" dirty="0">
                <a:solidFill>
                  <a:srgbClr val="000000"/>
                </a:solidFill>
                <a:cs typeface="Arial" charset="0"/>
              </a:rPr>
              <a:t>COVs are a standard part of BESAC/BES practice </a:t>
            </a:r>
          </a:p>
          <a:p>
            <a:pPr lvl="1">
              <a:defRPr/>
            </a:pPr>
            <a:r>
              <a:rPr lang="en-US" sz="1800" dirty="0">
                <a:solidFill>
                  <a:srgbClr val="000000"/>
                </a:solidFill>
                <a:cs typeface="Arial" charset="0"/>
              </a:rPr>
              <a:t>Triennial COV for each BES division</a:t>
            </a:r>
          </a:p>
          <a:p>
            <a:pPr lvl="1">
              <a:defRPr/>
            </a:pPr>
            <a:r>
              <a:rPr lang="en-US" sz="1800" dirty="0">
                <a:solidFill>
                  <a:srgbClr val="000000"/>
                </a:solidFill>
                <a:cs typeface="Arial" charset="0"/>
              </a:rPr>
              <a:t>Separate </a:t>
            </a:r>
            <a:r>
              <a:rPr lang="en-US" sz="1800" dirty="0" smtClean="0">
                <a:solidFill>
                  <a:srgbClr val="000000"/>
                </a:solidFill>
                <a:cs typeface="Arial" charset="0"/>
              </a:rPr>
              <a:t>triennial COV </a:t>
            </a:r>
            <a:r>
              <a:rPr lang="en-US" sz="1800" dirty="0">
                <a:solidFill>
                  <a:srgbClr val="000000"/>
                </a:solidFill>
                <a:cs typeface="Arial" charset="0"/>
              </a:rPr>
              <a:t>for Hubs and </a:t>
            </a:r>
            <a:r>
              <a:rPr lang="en-US" sz="1800" dirty="0" smtClean="0">
                <a:solidFill>
                  <a:srgbClr val="000000"/>
                </a:solidFill>
                <a:cs typeface="Arial" charset="0"/>
              </a:rPr>
              <a:t>EFRCs</a:t>
            </a:r>
            <a:endParaRPr lang="en-US" altLang="en-US" sz="1800" b="0" dirty="0" smtClean="0">
              <a:solidFill>
                <a:srgbClr val="000000"/>
              </a:solidFill>
            </a:endParaRPr>
          </a:p>
          <a:p>
            <a:r>
              <a:rPr lang="en-US" altLang="en-US" sz="2000" b="0" dirty="0" smtClean="0">
                <a:solidFill>
                  <a:srgbClr val="000000"/>
                </a:solidFill>
              </a:rPr>
              <a:t>The first SC-BES COV was in 2002</a:t>
            </a:r>
          </a:p>
          <a:p>
            <a:r>
              <a:rPr lang="en-US" altLang="en-US" sz="2000" b="0" dirty="0" smtClean="0">
                <a:solidFill>
                  <a:srgbClr val="000000"/>
                </a:solidFill>
              </a:rPr>
              <a:t>This will be the second COV for Hubs/EFRCs and the </a:t>
            </a:r>
            <a:r>
              <a:rPr lang="en-US" altLang="en-US" sz="2000" b="0" dirty="0" smtClean="0">
                <a:solidFill>
                  <a:schemeClr val="tx1"/>
                </a:solidFill>
              </a:rPr>
              <a:t>17</a:t>
            </a:r>
            <a:r>
              <a:rPr lang="en-US" altLang="en-US" sz="2000" b="0" baseline="30000" dirty="0" smtClean="0">
                <a:solidFill>
                  <a:schemeClr val="tx1"/>
                </a:solidFill>
              </a:rPr>
              <a:t>th</a:t>
            </a:r>
            <a:r>
              <a:rPr lang="en-US" altLang="en-US" sz="2000" b="0" dirty="0" smtClean="0">
                <a:solidFill>
                  <a:schemeClr val="tx1"/>
                </a:solidFill>
              </a:rPr>
              <a:t> </a:t>
            </a:r>
            <a:r>
              <a:rPr lang="en-US" altLang="en-US" sz="2000" b="0" dirty="0" smtClean="0">
                <a:solidFill>
                  <a:srgbClr val="000000"/>
                </a:solidFill>
              </a:rPr>
              <a:t>COV review in BES</a:t>
            </a:r>
          </a:p>
          <a:p>
            <a:pPr lvl="1"/>
            <a:r>
              <a:rPr lang="en-US" sz="1800" b="0" dirty="0" smtClean="0">
                <a:solidFill>
                  <a:srgbClr val="000000"/>
                </a:solidFill>
                <a:ea typeface="+mn-ea"/>
                <a:cs typeface="Arial" charset="0"/>
              </a:rPr>
              <a:t>The previous Hubs/EFRC review was in May 2013</a:t>
            </a:r>
            <a:endParaRPr lang="en-US" altLang="en-US" sz="1800" b="0" dirty="0" smtClean="0">
              <a:solidFill>
                <a:srgbClr val="000000"/>
              </a:solidFill>
            </a:endParaRPr>
          </a:p>
          <a:p>
            <a:r>
              <a:rPr lang="en-US" altLang="en-US" sz="2000" b="0" dirty="0" smtClean="0">
                <a:solidFill>
                  <a:srgbClr val="000000"/>
                </a:solidFill>
              </a:rPr>
              <a:t>All previous COV reports and BES responses can be found at: </a:t>
            </a:r>
            <a:r>
              <a:rPr lang="en-US" altLang="en-US" sz="2000" b="0" dirty="0" smtClean="0">
                <a:solidFill>
                  <a:srgbClr val="000000"/>
                </a:solidFill>
                <a:hlinkClick r:id="rId2"/>
              </a:rPr>
              <a:t>http://science.energy.gov/bes/besac/bes-cov/</a:t>
            </a:r>
            <a:r>
              <a:rPr lang="en-US" altLang="en-US" sz="2000" b="0" dirty="0" smtClean="0">
                <a:solidFill>
                  <a:srgbClr val="000000"/>
                </a:solidFill>
              </a:rPr>
              <a:t> </a:t>
            </a:r>
          </a:p>
          <a:p>
            <a:r>
              <a:rPr lang="en-US" altLang="en-US" sz="2000" b="0" dirty="0" smtClean="0">
                <a:solidFill>
                  <a:srgbClr val="000000"/>
                </a:solidFill>
              </a:rPr>
              <a:t>COV recommendations are taken very seriously by BES and have resulted in substantive changes</a:t>
            </a:r>
          </a:p>
          <a:p>
            <a:pPr lvl="1"/>
            <a:r>
              <a:rPr lang="en-US" altLang="en-US" sz="1800" dirty="0" smtClean="0">
                <a:solidFill>
                  <a:srgbClr val="106636"/>
                </a:solidFill>
              </a:rPr>
              <a:t>FY2014 EFRC Recompetition review format and documentation</a:t>
            </a:r>
          </a:p>
          <a:p>
            <a:endParaRPr lang="en-US" altLang="en-US" sz="2000" b="0" dirty="0" smtClean="0">
              <a:solidFill>
                <a:srgbClr val="008000"/>
              </a:solidFill>
            </a:endParaRPr>
          </a:p>
          <a:p>
            <a:endParaRPr lang="en-US" altLang="en-US" sz="2000" b="0" dirty="0" smtClean="0">
              <a:solidFill>
                <a:srgbClr val="008000"/>
              </a:solidFill>
            </a:endParaRPr>
          </a:p>
        </p:txBody>
      </p:sp>
      <p:sp>
        <p:nvSpPr>
          <p:cNvPr id="7171" name="Title 2"/>
          <p:cNvSpPr>
            <a:spLocks noGrp="1"/>
          </p:cNvSpPr>
          <p:nvPr>
            <p:ph type="title"/>
          </p:nvPr>
        </p:nvSpPr>
        <p:spPr/>
        <p:txBody>
          <a:bodyPr/>
          <a:lstStyle/>
          <a:p>
            <a:r>
              <a:rPr lang="en-US" altLang="en-US" dirty="0" smtClean="0"/>
              <a:t>History of COVs in SC/BES</a:t>
            </a:r>
          </a:p>
        </p:txBody>
      </p:sp>
    </p:spTree>
    <p:extLst>
      <p:ext uri="{BB962C8B-B14F-4D97-AF65-F5344CB8AC3E}">
        <p14:creationId xmlns:p14="http://schemas.microsoft.com/office/powerpoint/2010/main" val="23886224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5400000">
            <a:off x="4665518" y="2788227"/>
            <a:ext cx="6234545" cy="1143000"/>
          </a:xfrm>
        </p:spPr>
        <p:txBody>
          <a:bodyPr/>
          <a:lstStyle/>
          <a:p>
            <a:r>
              <a:rPr lang="en-US" dirty="0" smtClean="0"/>
              <a:t>Review Panel</a:t>
            </a:r>
            <a:endParaRPr lang="en-US" dirty="0"/>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112" tIns="914112" rIns="914112" bIns="914112"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5" name="Picture 1"/>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304800" y="853463"/>
            <a:ext cx="8382000" cy="539493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0" y="66770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Arial" pitchFamily="34" charset="0"/>
                <a:cs typeface="Times New Roman" pitchFamily="18" charset="0"/>
              </a:rPr>
              <a:t/>
            </a:r>
            <a:br>
              <a:rPr kumimoji="0" lang="en-US" sz="1100" b="0" i="0" u="none" strike="noStrike" cap="none" normalizeH="0" baseline="0" smtClean="0">
                <a:ln>
                  <a:noFill/>
                </a:ln>
                <a:solidFill>
                  <a:schemeClr val="tx1"/>
                </a:solidFill>
                <a:effectLst/>
                <a:latin typeface="Arial" pitchFamily="34" charset="0"/>
                <a:ea typeface="Arial" pitchFamily="34" charset="0"/>
                <a:cs typeface="Times New Roman" pitchFamily="18"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itle 1"/>
          <p:cNvSpPr txBox="1">
            <a:spLocks/>
          </p:cNvSpPr>
          <p:nvPr/>
        </p:nvSpPr>
        <p:spPr>
          <a:xfrm>
            <a:off x="457200" y="39108"/>
            <a:ext cx="8229600" cy="660546"/>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400" dirty="0" smtClean="0">
                <a:solidFill>
                  <a:srgbClr val="106636"/>
                </a:solidFill>
                <a:latin typeface="Arial" pitchFamily="34" charset="0"/>
                <a:cs typeface="Arial" pitchFamily="34" charset="0"/>
              </a:rPr>
              <a:t>2013 COV Membership</a:t>
            </a:r>
            <a:endParaRPr lang="en-US" sz="2400" dirty="0">
              <a:solidFill>
                <a:srgbClr val="106636"/>
              </a:solidFill>
              <a:latin typeface="Arial" pitchFamily="34" charset="0"/>
              <a:cs typeface="Arial" pitchFamily="34" charset="0"/>
            </a:endParaRPr>
          </a:p>
        </p:txBody>
      </p:sp>
      <p:sp>
        <p:nvSpPr>
          <p:cNvPr id="3" name="Left-Up Arrow 2"/>
          <p:cNvSpPr/>
          <p:nvPr/>
        </p:nvSpPr>
        <p:spPr>
          <a:xfrm>
            <a:off x="4331208" y="4788408"/>
            <a:ext cx="850392" cy="850392"/>
          </a:xfrm>
          <a:prstGeom prst="leftUpArrow">
            <a:avLst>
              <a:gd name="adj1" fmla="val 17832"/>
              <a:gd name="adj2" fmla="val 25000"/>
              <a:gd name="adj3" fmla="val 25000"/>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6" name="TextBox 5"/>
          <p:cNvSpPr txBox="1"/>
          <p:nvPr/>
        </p:nvSpPr>
        <p:spPr>
          <a:xfrm>
            <a:off x="5067300" y="5537200"/>
            <a:ext cx="3775393" cy="369332"/>
          </a:xfrm>
          <a:prstGeom prst="rect">
            <a:avLst/>
          </a:prstGeom>
          <a:noFill/>
          <a:ln w="28575">
            <a:solidFill>
              <a:srgbClr val="0070C0"/>
            </a:solidFill>
          </a:ln>
        </p:spPr>
        <p:txBody>
          <a:bodyPr wrap="none" rtlCol="0">
            <a:spAutoFit/>
          </a:bodyPr>
          <a:lstStyle/>
          <a:p>
            <a:r>
              <a:rPr lang="en-US" dirty="0" smtClean="0"/>
              <a:t>Some crossover for a second read.</a:t>
            </a:r>
            <a:endParaRPr lang="en-US" dirty="0"/>
          </a:p>
        </p:txBody>
      </p:sp>
    </p:spTree>
    <p:extLst>
      <p:ext uri="{BB962C8B-B14F-4D97-AF65-F5344CB8AC3E}">
        <p14:creationId xmlns:p14="http://schemas.microsoft.com/office/powerpoint/2010/main" val="25376228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Findings of 2013 COV</a:t>
            </a:r>
            <a:endParaRPr lang="en-US" dirty="0"/>
          </a:p>
        </p:txBody>
      </p:sp>
      <p:sp>
        <p:nvSpPr>
          <p:cNvPr id="3" name="Content Placeholder 2"/>
          <p:cNvSpPr>
            <a:spLocks noGrp="1"/>
          </p:cNvSpPr>
          <p:nvPr>
            <p:ph idx="1"/>
          </p:nvPr>
        </p:nvSpPr>
        <p:spPr>
          <a:xfrm>
            <a:off x="76200" y="838200"/>
            <a:ext cx="8991600" cy="5410200"/>
          </a:xfrm>
        </p:spPr>
        <p:txBody>
          <a:bodyPr>
            <a:noAutofit/>
          </a:bodyPr>
          <a:lstStyle/>
          <a:p>
            <a:r>
              <a:rPr lang="en-US" sz="1400" b="0" dirty="0">
                <a:solidFill>
                  <a:srgbClr val="FF0000"/>
                </a:solidFill>
              </a:rPr>
              <a:t>The unanimous judgment of this COV is that the outcome of the EFRC and JCAP procurement processes resulted in the funding of research with high potential for scientific impact in areas relevant to the DOE BES mission</a:t>
            </a:r>
            <a:r>
              <a:rPr lang="en-US" sz="1400" b="0" dirty="0">
                <a:solidFill>
                  <a:schemeClr val="tx1"/>
                </a:solidFill>
              </a:rPr>
              <a:t> and led by highly recognized and accomplished scientists.  The high scientific quality of the review and selection process reflects very favorably on the good judgment and competence of the BES staff and program managers</a:t>
            </a:r>
            <a:r>
              <a:rPr lang="en-US" sz="1400" b="0" dirty="0" smtClean="0">
                <a:solidFill>
                  <a:schemeClr val="tx1"/>
                </a:solidFill>
              </a:rPr>
              <a:t>.</a:t>
            </a:r>
            <a:r>
              <a:rPr lang="en-US" sz="1400" b="0" dirty="0">
                <a:solidFill>
                  <a:schemeClr val="tx1"/>
                </a:solidFill>
              </a:rPr>
              <a:t> </a:t>
            </a:r>
          </a:p>
          <a:p>
            <a:r>
              <a:rPr lang="en-US" sz="1400" b="0" dirty="0">
                <a:solidFill>
                  <a:srgbClr val="FF0000"/>
                </a:solidFill>
              </a:rPr>
              <a:t>The review of the EFRC proposals was a formidable task that was generally well managed by the BES staff.  </a:t>
            </a:r>
            <a:r>
              <a:rPr lang="en-US" sz="1400" b="0" dirty="0">
                <a:solidFill>
                  <a:schemeClr val="tx1"/>
                </a:solidFill>
              </a:rPr>
              <a:t>The challenges were the consequence of the need to review and act on a large number of proposals on a short time scale.  The reviewers were of high quality overall. Given the constraints of time and potential for conflict of interest, the BES staff did a good job of recruiting from international scientists, industry and some non-DOE government labs. However, there was a striking lack of diversity (gender and ethnic) in the reviewer pool. </a:t>
            </a:r>
            <a:endParaRPr lang="en-US" sz="1400" b="0" dirty="0" smtClean="0">
              <a:solidFill>
                <a:schemeClr val="tx1"/>
              </a:solidFill>
            </a:endParaRPr>
          </a:p>
          <a:p>
            <a:r>
              <a:rPr lang="en-US" sz="1400" b="0" dirty="0">
                <a:solidFill>
                  <a:srgbClr val="FF0000"/>
                </a:solidFill>
              </a:rPr>
              <a:t>The BES management processes for the EFRCs are very well implemented and effective.  </a:t>
            </a:r>
            <a:r>
              <a:rPr lang="en-US" sz="1400" b="0" dirty="0">
                <a:solidFill>
                  <a:schemeClr val="tx1"/>
                </a:solidFill>
              </a:rPr>
              <a:t>A number of well thought out mechanisms are in place and have been actively used to identify issues and resolve them.  A number of the communication mechanisms between the EFRCs and the science community and the public are excellent, and, overall, the EFRCs have told an inspiring story to the general scientific community concerning the value of fundamental research that supports energy sustainability.  </a:t>
            </a:r>
          </a:p>
          <a:p>
            <a:r>
              <a:rPr lang="en-US" sz="1400" b="0" dirty="0">
                <a:solidFill>
                  <a:srgbClr val="FF0000"/>
                </a:solidFill>
              </a:rPr>
              <a:t>The solicitation and review process for the Hub was a very substantial task that was well managed by the BES staff. </a:t>
            </a:r>
            <a:r>
              <a:rPr lang="en-US" sz="1400" b="0" dirty="0">
                <a:solidFill>
                  <a:schemeClr val="tx1"/>
                </a:solidFill>
              </a:rPr>
              <a:t> The panels selected for the reviews were judged to be excellent.  The merit review process was thorough and well documented, and the award to the Joint Center for Artificial Photosynthesis (JCAP) was consistent with its ranking by reviewers as being the clear leader in both the first and second review panels.  </a:t>
            </a:r>
          </a:p>
          <a:p>
            <a:r>
              <a:rPr lang="en-US" sz="1400" b="0" dirty="0">
                <a:solidFill>
                  <a:schemeClr val="tx1"/>
                </a:solidFill>
              </a:rPr>
              <a:t>While both EFRCs and the Hub present new management challenges, </a:t>
            </a:r>
            <a:r>
              <a:rPr lang="en-US" sz="1400" b="0" dirty="0">
                <a:solidFill>
                  <a:srgbClr val="FF0000"/>
                </a:solidFill>
              </a:rPr>
              <a:t>the size and unique focus of the Hub makes it absolutely critical for success that an effective Hub management structure is established.  </a:t>
            </a:r>
            <a:r>
              <a:rPr lang="en-US" sz="1400" b="0" dirty="0">
                <a:solidFill>
                  <a:schemeClr val="tx1"/>
                </a:solidFill>
              </a:rPr>
              <a:t>Continued BES oversight for the JCAP Hub will be required to achieve the stated goals</a:t>
            </a:r>
            <a:r>
              <a:rPr lang="en-US" sz="1400" b="0" dirty="0" smtClean="0">
                <a:solidFill>
                  <a:schemeClr val="tx1"/>
                </a:solidFill>
              </a:rPr>
              <a:t>.</a:t>
            </a:r>
            <a:endParaRPr lang="en-US" sz="1400" b="0" dirty="0">
              <a:solidFill>
                <a:schemeClr val="tx1"/>
              </a:solidFill>
            </a:endParaRPr>
          </a:p>
        </p:txBody>
      </p:sp>
    </p:spTree>
    <p:extLst>
      <p:ext uri="{BB962C8B-B14F-4D97-AF65-F5344CB8AC3E}">
        <p14:creationId xmlns:p14="http://schemas.microsoft.com/office/powerpoint/2010/main" val="1265726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sz="1800" b="0" dirty="0" smtClean="0"/>
              <a:t>EFRCs</a:t>
            </a:r>
          </a:p>
          <a:p>
            <a:pPr lvl="1"/>
            <a:r>
              <a:rPr lang="en-US" sz="1600" b="1" dirty="0">
                <a:solidFill>
                  <a:schemeClr val="tx1"/>
                </a:solidFill>
              </a:rPr>
              <a:t>COV Recommendation</a:t>
            </a:r>
            <a:r>
              <a:rPr lang="en-US" sz="1600" dirty="0">
                <a:solidFill>
                  <a:schemeClr val="tx1"/>
                </a:solidFill>
              </a:rPr>
              <a:t>: Although EFRC award documents provided a clear rationale for why a given project was funded, the documentation for the proposals declined was limited to the reviewers’ comments and the total average score. </a:t>
            </a:r>
            <a:r>
              <a:rPr lang="en-US" sz="1600" dirty="0">
                <a:solidFill>
                  <a:srgbClr val="FF0000"/>
                </a:solidFill>
              </a:rPr>
              <a:t>We recommend that BES document the reasons for declining proposals that were reviewed well enough to be fundable</a:t>
            </a:r>
            <a:r>
              <a:rPr lang="en-US" sz="1600" dirty="0" smtClean="0">
                <a:solidFill>
                  <a:srgbClr val="FF0000"/>
                </a:solidFill>
              </a:rPr>
              <a:t>.</a:t>
            </a:r>
          </a:p>
          <a:p>
            <a:pPr lvl="1"/>
            <a:r>
              <a:rPr lang="en-US" sz="1600" b="1" dirty="0" smtClean="0">
                <a:solidFill>
                  <a:schemeClr val="tx1"/>
                </a:solidFill>
              </a:rPr>
              <a:t>BES Response</a:t>
            </a:r>
            <a:r>
              <a:rPr lang="en-US" sz="1600" dirty="0">
                <a:solidFill>
                  <a:schemeClr val="tx1"/>
                </a:solidFill>
              </a:rPr>
              <a:t>: BES concurs with the recommendation and will strengthen the documentation of the decision process for cases in which limited availability of funds dictates that fundable proposals be declined</a:t>
            </a:r>
            <a:r>
              <a:rPr lang="en-US" sz="1600" dirty="0" smtClean="0">
                <a:solidFill>
                  <a:schemeClr val="tx1"/>
                </a:solidFill>
              </a:rPr>
              <a:t>.</a:t>
            </a:r>
          </a:p>
          <a:p>
            <a:pPr lvl="1"/>
            <a:endParaRPr lang="en-US" sz="1600" dirty="0" smtClean="0"/>
          </a:p>
          <a:p>
            <a:r>
              <a:rPr lang="en-US" sz="1800" b="0" dirty="0" smtClean="0"/>
              <a:t>Hub (JCAP)</a:t>
            </a:r>
          </a:p>
          <a:p>
            <a:pPr lvl="1"/>
            <a:r>
              <a:rPr lang="en-US" sz="1600" b="1" dirty="0">
                <a:solidFill>
                  <a:schemeClr val="tx1"/>
                </a:solidFill>
              </a:rPr>
              <a:t>COV Recommendation</a:t>
            </a:r>
            <a:r>
              <a:rPr lang="en-US" sz="1600" dirty="0">
                <a:solidFill>
                  <a:schemeClr val="tx1"/>
                </a:solidFill>
              </a:rPr>
              <a:t>: For the promise of the Hub to realize its full potential with significant impact, the </a:t>
            </a:r>
            <a:r>
              <a:rPr lang="en-US" sz="1600" dirty="0">
                <a:solidFill>
                  <a:srgbClr val="FF0000"/>
                </a:solidFill>
              </a:rPr>
              <a:t>COV recommends that BES take steps to ensure full integration and synergy of activities within the Hub to achieve the appropriate focus on the singular goal</a:t>
            </a:r>
            <a:r>
              <a:rPr lang="en-US" sz="1600" dirty="0">
                <a:solidFill>
                  <a:schemeClr val="tx1"/>
                </a:solidFill>
              </a:rPr>
              <a:t> to </a:t>
            </a:r>
            <a:r>
              <a:rPr lang="en-US" sz="1600" dirty="0" smtClean="0">
                <a:solidFill>
                  <a:schemeClr val="tx1"/>
                </a:solidFill>
              </a:rPr>
              <a:t>be </a:t>
            </a:r>
            <a:r>
              <a:rPr lang="en-US" sz="1600" dirty="0">
                <a:solidFill>
                  <a:schemeClr val="tx1"/>
                </a:solidFill>
              </a:rPr>
              <a:t>achieved for the funded project period (5 years</a:t>
            </a:r>
            <a:r>
              <a:rPr lang="en-US" sz="1600" dirty="0" smtClean="0">
                <a:solidFill>
                  <a:schemeClr val="tx1"/>
                </a:solidFill>
              </a:rPr>
              <a:t>).</a:t>
            </a:r>
          </a:p>
          <a:p>
            <a:pPr lvl="1"/>
            <a:r>
              <a:rPr lang="en-US" sz="1600" b="1" dirty="0">
                <a:solidFill>
                  <a:schemeClr val="tx1"/>
                </a:solidFill>
              </a:rPr>
              <a:t>BES Response</a:t>
            </a:r>
            <a:r>
              <a:rPr lang="en-US" sz="1600" dirty="0">
                <a:solidFill>
                  <a:schemeClr val="tx1"/>
                </a:solidFill>
              </a:rPr>
              <a:t>: BES concurs with the recommendation and has implemented additional oversight mechanisms, such as new self-assessment reports, to facilitate as well as monitor synergism and integration of JCAP activities in regard to its overall goal.</a:t>
            </a:r>
          </a:p>
        </p:txBody>
      </p:sp>
      <p:sp>
        <p:nvSpPr>
          <p:cNvPr id="4" name="Title 3"/>
          <p:cNvSpPr>
            <a:spLocks noGrp="1"/>
          </p:cNvSpPr>
          <p:nvPr>
            <p:ph type="title"/>
          </p:nvPr>
        </p:nvSpPr>
        <p:spPr/>
        <p:txBody>
          <a:bodyPr/>
          <a:lstStyle/>
          <a:p>
            <a:r>
              <a:rPr lang="en-US" dirty="0" smtClean="0"/>
              <a:t>2013 COV Major Recommendations &amp; BES Responses</a:t>
            </a:r>
            <a:endParaRPr lang="en-US" dirty="0"/>
          </a:p>
        </p:txBody>
      </p:sp>
      <p:sp>
        <p:nvSpPr>
          <p:cNvPr id="3" name="Slide Number Placeholder 2"/>
          <p:cNvSpPr>
            <a:spLocks noGrp="1"/>
          </p:cNvSpPr>
          <p:nvPr>
            <p:ph type="sldNum" sz="quarter" idx="4"/>
          </p:nvPr>
        </p:nvSpPr>
        <p:spPr/>
        <p:txBody>
          <a:bodyPr/>
          <a:lstStyle/>
          <a:p>
            <a:fld id="{68F455FD-F83C-4433-AE11-4D89943CC4D6}" type="slidenum">
              <a:rPr lang="en-US" smtClean="0"/>
              <a:pPr/>
              <a:t>5</a:t>
            </a:fld>
            <a:endParaRPr lang="en-US" dirty="0"/>
          </a:p>
        </p:txBody>
      </p:sp>
    </p:spTree>
    <p:extLst>
      <p:ext uri="{BB962C8B-B14F-4D97-AF65-F5344CB8AC3E}">
        <p14:creationId xmlns:p14="http://schemas.microsoft.com/office/powerpoint/2010/main" val="478302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836612"/>
            <a:ext cx="8915399" cy="5259388"/>
          </a:xfrm>
        </p:spPr>
        <p:txBody>
          <a:bodyPr/>
          <a:lstStyle/>
          <a:p>
            <a:r>
              <a:rPr lang="en-US" sz="1800" b="0" dirty="0" smtClean="0"/>
              <a:t>EFRCs</a:t>
            </a:r>
          </a:p>
          <a:p>
            <a:pPr lvl="1"/>
            <a:r>
              <a:rPr lang="en-US" sz="1600" b="1" dirty="0" smtClean="0">
                <a:solidFill>
                  <a:schemeClr val="tx1"/>
                </a:solidFill>
              </a:rPr>
              <a:t>SEAB Recommendation</a:t>
            </a:r>
            <a:r>
              <a:rPr lang="en-US" sz="1600" b="0" dirty="0" smtClean="0">
                <a:solidFill>
                  <a:schemeClr val="tx1"/>
                </a:solidFill>
              </a:rPr>
              <a:t>: EFRCs </a:t>
            </a:r>
            <a:r>
              <a:rPr lang="en-US" sz="1600" b="0" dirty="0">
                <a:solidFill>
                  <a:schemeClr val="tx1"/>
                </a:solidFill>
              </a:rPr>
              <a:t>are best judged by peer review, where the review process includes diversity of thought. </a:t>
            </a:r>
            <a:r>
              <a:rPr lang="en-US" sz="1600" b="0" dirty="0">
                <a:solidFill>
                  <a:srgbClr val="FF0000"/>
                </a:solidFill>
              </a:rPr>
              <a:t>There needs to be turnover among the EFRCs</a:t>
            </a:r>
            <a:r>
              <a:rPr lang="en-US" sz="1600" b="0" dirty="0">
                <a:solidFill>
                  <a:schemeClr val="tx1"/>
                </a:solidFill>
              </a:rPr>
              <a:t>, and they should have only competitive renewals as is being planned. In addition, given the five-year funding cycle, </a:t>
            </a:r>
            <a:r>
              <a:rPr lang="en-US" sz="1600" b="0" dirty="0">
                <a:solidFill>
                  <a:srgbClr val="FF0000"/>
                </a:solidFill>
              </a:rPr>
              <a:t>we support the current EFRC management practice to have an intermediate review with ’teeth’. </a:t>
            </a:r>
            <a:r>
              <a:rPr lang="en-US" sz="1600" b="0" dirty="0">
                <a:solidFill>
                  <a:schemeClr val="tx1"/>
                </a:solidFill>
              </a:rPr>
              <a:t>Finally, we note that the current situation with all EFRC proposals (new and renewals) being reviewed at the same time, presents a significant challenge for the review process. </a:t>
            </a:r>
            <a:r>
              <a:rPr lang="en-US" sz="1600" b="0" dirty="0">
                <a:solidFill>
                  <a:srgbClr val="FF0000"/>
                </a:solidFill>
              </a:rPr>
              <a:t>The advantage of being able to have a comparative review across the entire program is offset by the challenge of reviewing so many proposals involving a large fraction of the community at the same time. DOE should consider a plan to avoid this congestion in the </a:t>
            </a:r>
            <a:r>
              <a:rPr lang="en-US" sz="1600" b="0" dirty="0" smtClean="0">
                <a:solidFill>
                  <a:srgbClr val="FF0000"/>
                </a:solidFill>
              </a:rPr>
              <a:t>future.</a:t>
            </a:r>
          </a:p>
          <a:p>
            <a:pPr lvl="1"/>
            <a:endParaRPr lang="en-US" sz="1600" b="0" dirty="0" smtClean="0">
              <a:solidFill>
                <a:srgbClr val="FF0000"/>
              </a:solidFill>
            </a:endParaRPr>
          </a:p>
          <a:p>
            <a:pPr lvl="1"/>
            <a:r>
              <a:rPr lang="en-US" sz="1600" b="1" dirty="0" smtClean="0">
                <a:solidFill>
                  <a:schemeClr val="tx1"/>
                </a:solidFill>
              </a:rPr>
              <a:t>DOE Response</a:t>
            </a:r>
            <a:r>
              <a:rPr lang="en-US" sz="1600" dirty="0" smtClean="0">
                <a:solidFill>
                  <a:schemeClr val="tx1"/>
                </a:solidFill>
              </a:rPr>
              <a:t>: </a:t>
            </a:r>
            <a:r>
              <a:rPr lang="en-US" sz="1600" b="0" dirty="0" smtClean="0">
                <a:solidFill>
                  <a:schemeClr val="tx1"/>
                </a:solidFill>
              </a:rPr>
              <a:t>DOE </a:t>
            </a:r>
            <a:r>
              <a:rPr lang="en-US" sz="1600" b="0" dirty="0">
                <a:solidFill>
                  <a:schemeClr val="tx1"/>
                </a:solidFill>
              </a:rPr>
              <a:t>agrees with this recommendation and </a:t>
            </a:r>
            <a:r>
              <a:rPr lang="en-US" sz="1600" b="0" dirty="0">
                <a:solidFill>
                  <a:srgbClr val="FF0000"/>
                </a:solidFill>
              </a:rPr>
              <a:t>plans to initiate EFRC solicitations every other year </a:t>
            </a:r>
            <a:r>
              <a:rPr lang="en-US" sz="1600" b="0" dirty="0">
                <a:solidFill>
                  <a:schemeClr val="tx1"/>
                </a:solidFill>
              </a:rPr>
              <a:t>to provide greater opportunities for new submissions and to lessen the potential review congestion when all EFRCs are reviewed at the same </a:t>
            </a:r>
            <a:r>
              <a:rPr lang="en-US" sz="1600" b="0" dirty="0" smtClean="0">
                <a:solidFill>
                  <a:schemeClr val="tx1"/>
                </a:solidFill>
              </a:rPr>
              <a:t>time.</a:t>
            </a:r>
          </a:p>
          <a:p>
            <a:pPr lvl="2"/>
            <a:r>
              <a:rPr lang="en-US" sz="1600" b="0" dirty="0" smtClean="0">
                <a:solidFill>
                  <a:srgbClr val="FF0000"/>
                </a:solidFill>
              </a:rPr>
              <a:t>&lt; 50% renewal rate in 2014</a:t>
            </a:r>
          </a:p>
          <a:p>
            <a:pPr lvl="2"/>
            <a:r>
              <a:rPr lang="en-US" sz="1600" b="0" dirty="0" smtClean="0">
                <a:solidFill>
                  <a:srgbClr val="FF0000"/>
                </a:solidFill>
              </a:rPr>
              <a:t>2016 FOA for new centers</a:t>
            </a:r>
          </a:p>
        </p:txBody>
      </p:sp>
      <p:sp>
        <p:nvSpPr>
          <p:cNvPr id="3" name="Title 2"/>
          <p:cNvSpPr>
            <a:spLocks noGrp="1"/>
          </p:cNvSpPr>
          <p:nvPr>
            <p:ph type="title"/>
          </p:nvPr>
        </p:nvSpPr>
        <p:spPr/>
        <p:txBody>
          <a:bodyPr/>
          <a:lstStyle/>
          <a:p>
            <a:r>
              <a:rPr lang="en-US" dirty="0" smtClean="0"/>
              <a:t>SEAB 2014 Hubs+ Task Force* - EFRC Recommendation</a:t>
            </a:r>
            <a:endParaRPr lang="en-US" dirty="0"/>
          </a:p>
        </p:txBody>
      </p:sp>
      <p:sp>
        <p:nvSpPr>
          <p:cNvPr id="5" name="Slide Number Placeholder 4"/>
          <p:cNvSpPr>
            <a:spLocks noGrp="1"/>
          </p:cNvSpPr>
          <p:nvPr>
            <p:ph type="sldNum" sz="quarter" idx="4"/>
          </p:nvPr>
        </p:nvSpPr>
        <p:spPr/>
        <p:txBody>
          <a:bodyPr/>
          <a:lstStyle/>
          <a:p>
            <a:pPr>
              <a:defRPr/>
            </a:pPr>
            <a:fld id="{6EEA275D-5A49-48A8-817D-44C3EA0A3A2F}" type="slidenum">
              <a:rPr lang="en-US" smtClean="0"/>
              <a:pPr>
                <a:defRPr/>
              </a:pPr>
              <a:t>6</a:t>
            </a:fld>
            <a:endParaRPr lang="en-US" dirty="0"/>
          </a:p>
        </p:txBody>
      </p:sp>
      <p:sp>
        <p:nvSpPr>
          <p:cNvPr id="6" name="Rectangle 5"/>
          <p:cNvSpPr/>
          <p:nvPr/>
        </p:nvSpPr>
        <p:spPr>
          <a:xfrm>
            <a:off x="3276600" y="6324104"/>
            <a:ext cx="5257800" cy="461665"/>
          </a:xfrm>
          <a:prstGeom prst="rect">
            <a:avLst/>
          </a:prstGeom>
        </p:spPr>
        <p:txBody>
          <a:bodyPr wrap="square">
            <a:spAutoFit/>
          </a:bodyPr>
          <a:lstStyle/>
          <a:p>
            <a:r>
              <a:rPr lang="en-US" sz="1200" dirty="0" smtClean="0"/>
              <a:t>*Hubs</a:t>
            </a:r>
            <a:r>
              <a:rPr lang="en-US" sz="1200" dirty="0"/>
              <a:t>+ Task Force: Hubs, BRCs, ARPA-E, </a:t>
            </a:r>
            <a:r>
              <a:rPr lang="en-US" sz="1200" dirty="0" smtClean="0"/>
              <a:t>EFRCs (Chair: Cherry Murray)</a:t>
            </a:r>
            <a:endParaRPr lang="en-US" sz="1200" dirty="0"/>
          </a:p>
          <a:p>
            <a:r>
              <a:rPr lang="en-US" sz="1200" dirty="0" smtClean="0">
                <a:hlinkClick r:id="rId3"/>
              </a:rPr>
              <a:t>http</a:t>
            </a:r>
            <a:r>
              <a:rPr lang="en-US" sz="1200" dirty="0">
                <a:hlinkClick r:id="rId3"/>
              </a:rPr>
              <a:t>://</a:t>
            </a:r>
            <a:r>
              <a:rPr lang="en-US" sz="1200" dirty="0" smtClean="0">
                <a:hlinkClick r:id="rId3"/>
              </a:rPr>
              <a:t>energy.gov/seab/downloads/report-hubs-task-force</a:t>
            </a:r>
            <a:r>
              <a:rPr lang="en-US" sz="1200" dirty="0" smtClean="0"/>
              <a:t> </a:t>
            </a:r>
            <a:endParaRPr lang="en-US" sz="1200" dirty="0"/>
          </a:p>
        </p:txBody>
      </p:sp>
    </p:spTree>
    <p:extLst>
      <p:ext uri="{BB962C8B-B14F-4D97-AF65-F5344CB8AC3E}">
        <p14:creationId xmlns:p14="http://schemas.microsoft.com/office/powerpoint/2010/main" val="119326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2"/>
          <p:cNvSpPr>
            <a:spLocks noGrp="1"/>
          </p:cNvSpPr>
          <p:nvPr>
            <p:ph type="title"/>
          </p:nvPr>
        </p:nvSpPr>
        <p:spPr/>
        <p:txBody>
          <a:bodyPr/>
          <a:lstStyle/>
          <a:p>
            <a:r>
              <a:rPr lang="en-US" altLang="en-US" dirty="0" smtClean="0"/>
              <a:t>Expected COV Charge (based on 2013)</a:t>
            </a:r>
          </a:p>
        </p:txBody>
      </p:sp>
      <p:sp>
        <p:nvSpPr>
          <p:cNvPr id="4" name="TextBox 3"/>
          <p:cNvSpPr txBox="1"/>
          <p:nvPr/>
        </p:nvSpPr>
        <p:spPr>
          <a:xfrm>
            <a:off x="304800" y="1052937"/>
            <a:ext cx="8305800" cy="4585863"/>
          </a:xfrm>
          <a:prstGeom prst="rect">
            <a:avLst/>
          </a:prstGeom>
          <a:noFill/>
        </p:spPr>
        <p:txBody>
          <a:bodyPr lIns="91432" tIns="45716" rIns="91432" bIns="45716">
            <a:spAutoFit/>
          </a:bodyPr>
          <a:lstStyle/>
          <a:p>
            <a:pPr marL="457200" indent="-457200" defTabSz="914318" fontAlgn="auto">
              <a:spcBef>
                <a:spcPts val="576"/>
              </a:spcBef>
              <a:spcAft>
                <a:spcPts val="0"/>
              </a:spcAft>
              <a:buFont typeface="+mj-lt"/>
              <a:buAutoNum type="arabicPeriod"/>
              <a:defRPr/>
            </a:pPr>
            <a:r>
              <a:rPr lang="en-US" sz="2000" dirty="0" smtClean="0">
                <a:solidFill>
                  <a:prstClr val="black"/>
                </a:solidFill>
                <a:latin typeface="Arial" panose="020B0604020202020204" pitchFamily="34" charset="0"/>
                <a:ea typeface="+mn-ea"/>
                <a:cs typeface="Arial" pitchFamily="34" charset="0"/>
              </a:rPr>
              <a:t>For EFRCs and Hubs (JCAP and JCESR), </a:t>
            </a:r>
            <a:r>
              <a:rPr lang="en-US" sz="2000" dirty="0">
                <a:solidFill>
                  <a:prstClr val="black"/>
                </a:solidFill>
                <a:latin typeface="Arial" panose="020B0604020202020204" pitchFamily="34" charset="0"/>
                <a:ea typeface="+mn-ea"/>
                <a:cs typeface="Arial" pitchFamily="34" charset="0"/>
              </a:rPr>
              <a:t>assess the efficacy and quality of the processes used to: </a:t>
            </a:r>
          </a:p>
          <a:p>
            <a:pPr marL="457159" lvl="1" indent="0" defTabSz="914318" fontAlgn="auto">
              <a:spcBef>
                <a:spcPts val="576"/>
              </a:spcBef>
              <a:spcAft>
                <a:spcPts val="0"/>
              </a:spcAft>
              <a:defRPr/>
            </a:pPr>
            <a:r>
              <a:rPr lang="en-US" dirty="0">
                <a:solidFill>
                  <a:srgbClr val="106636"/>
                </a:solidFill>
                <a:latin typeface="Arial" panose="020B0604020202020204" pitchFamily="34" charset="0"/>
                <a:ea typeface="+mn-ea"/>
                <a:cs typeface="Arial" pitchFamily="34" charset="0"/>
              </a:rPr>
              <a:t>(a) solicit, review, recommend, and document proposal actions and </a:t>
            </a:r>
          </a:p>
          <a:p>
            <a:pPr marL="457159" lvl="1" indent="0" defTabSz="914318" fontAlgn="auto">
              <a:spcBef>
                <a:spcPts val="576"/>
              </a:spcBef>
              <a:spcAft>
                <a:spcPts val="0"/>
              </a:spcAft>
              <a:defRPr/>
            </a:pPr>
            <a:r>
              <a:rPr lang="en-US" dirty="0">
                <a:solidFill>
                  <a:srgbClr val="106636"/>
                </a:solidFill>
                <a:latin typeface="Arial" panose="020B0604020202020204" pitchFamily="34" charset="0"/>
                <a:ea typeface="+mn-ea"/>
                <a:cs typeface="Arial" pitchFamily="34" charset="0"/>
              </a:rPr>
              <a:t>(b) monitor active </a:t>
            </a:r>
            <a:r>
              <a:rPr lang="en-US" dirty="0" smtClean="0">
                <a:solidFill>
                  <a:srgbClr val="106636"/>
                </a:solidFill>
                <a:latin typeface="Arial" panose="020B0604020202020204" pitchFamily="34" charset="0"/>
                <a:ea typeface="+mn-ea"/>
                <a:cs typeface="Arial" pitchFamily="34" charset="0"/>
              </a:rPr>
              <a:t>projects.</a:t>
            </a:r>
            <a:endParaRPr lang="en-US" dirty="0">
              <a:solidFill>
                <a:srgbClr val="106636"/>
              </a:solidFill>
              <a:latin typeface="Arial" panose="020B0604020202020204" pitchFamily="34" charset="0"/>
              <a:ea typeface="+mn-ea"/>
              <a:cs typeface="Arial" pitchFamily="34" charset="0"/>
            </a:endParaRPr>
          </a:p>
          <a:p>
            <a:pPr marL="457159" lvl="1" indent="0" defTabSz="914318" fontAlgn="auto">
              <a:spcBef>
                <a:spcPts val="576"/>
              </a:spcBef>
              <a:spcAft>
                <a:spcPts val="0"/>
              </a:spcAft>
              <a:defRPr/>
            </a:pPr>
            <a:endParaRPr lang="en-US" dirty="0">
              <a:solidFill>
                <a:prstClr val="black"/>
              </a:solidFill>
              <a:latin typeface="Arial" panose="020B0604020202020204" pitchFamily="34" charset="0"/>
              <a:ea typeface="+mn-ea"/>
              <a:cs typeface="Arial" pitchFamily="34" charset="0"/>
            </a:endParaRPr>
          </a:p>
          <a:p>
            <a:pPr marL="457200" indent="-457200" defTabSz="914318" fontAlgn="auto">
              <a:spcBef>
                <a:spcPts val="576"/>
              </a:spcBef>
              <a:spcAft>
                <a:spcPts val="0"/>
              </a:spcAft>
              <a:buFont typeface="+mj-lt"/>
              <a:buAutoNum type="arabicPeriod"/>
              <a:defRPr/>
            </a:pPr>
            <a:r>
              <a:rPr lang="en-US" sz="2000" dirty="0" smtClean="0">
                <a:solidFill>
                  <a:prstClr val="black"/>
                </a:solidFill>
                <a:latin typeface="Arial" panose="020B0604020202020204" pitchFamily="34" charset="0"/>
                <a:ea typeface="+mn-ea"/>
                <a:cs typeface="Arial" pitchFamily="34" charset="0"/>
              </a:rPr>
              <a:t>Within </a:t>
            </a:r>
            <a:r>
              <a:rPr lang="en-US" sz="2000" dirty="0">
                <a:solidFill>
                  <a:prstClr val="black"/>
                </a:solidFill>
                <a:latin typeface="Arial" panose="020B0604020202020204" pitchFamily="34" charset="0"/>
                <a:ea typeface="+mn-ea"/>
                <a:cs typeface="Arial" pitchFamily="34" charset="0"/>
              </a:rPr>
              <a:t>the boundaries defined by DOE missions and available funding, comment on how the award process has affected:</a:t>
            </a:r>
          </a:p>
          <a:p>
            <a:pPr marL="457159" lvl="1" indent="0" defTabSz="914318" fontAlgn="auto">
              <a:spcBef>
                <a:spcPts val="576"/>
              </a:spcBef>
              <a:spcAft>
                <a:spcPts val="0"/>
              </a:spcAft>
              <a:defRPr/>
            </a:pPr>
            <a:r>
              <a:rPr lang="en-US" dirty="0">
                <a:solidFill>
                  <a:srgbClr val="106636"/>
                </a:solidFill>
                <a:latin typeface="Arial" panose="020B0604020202020204" pitchFamily="34" charset="0"/>
                <a:ea typeface="+mn-ea"/>
                <a:cs typeface="Arial" pitchFamily="34" charset="0"/>
              </a:rPr>
              <a:t>(a) the breadth and depth of portfolio elements, and</a:t>
            </a:r>
          </a:p>
          <a:p>
            <a:pPr marL="457159" lvl="1" indent="0" defTabSz="914318" fontAlgn="auto">
              <a:spcBef>
                <a:spcPts val="576"/>
              </a:spcBef>
              <a:spcAft>
                <a:spcPts val="0"/>
              </a:spcAft>
              <a:defRPr/>
            </a:pPr>
            <a:r>
              <a:rPr lang="en-US" dirty="0">
                <a:solidFill>
                  <a:srgbClr val="106636"/>
                </a:solidFill>
                <a:latin typeface="Arial" panose="020B0604020202020204" pitchFamily="34" charset="0"/>
                <a:ea typeface="+mn-ea"/>
                <a:cs typeface="Arial" pitchFamily="34" charset="0"/>
              </a:rPr>
              <a:t>(b) the national and international standing of the portfolio elements</a:t>
            </a:r>
            <a:r>
              <a:rPr lang="en-US" b="1" dirty="0">
                <a:solidFill>
                  <a:srgbClr val="106636"/>
                </a:solidFill>
                <a:latin typeface="Arial" panose="020B0604020202020204" pitchFamily="34" charset="0"/>
                <a:ea typeface="+mn-ea"/>
                <a:cs typeface="Arial" pitchFamily="34" charset="0"/>
              </a:rPr>
              <a:t>.</a:t>
            </a:r>
          </a:p>
          <a:p>
            <a:pPr marL="457159" lvl="1" indent="0" defTabSz="914318" fontAlgn="auto">
              <a:spcBef>
                <a:spcPts val="576"/>
              </a:spcBef>
              <a:spcAft>
                <a:spcPts val="0"/>
              </a:spcAft>
              <a:defRPr/>
            </a:pPr>
            <a:endParaRPr lang="en-US" b="1" dirty="0">
              <a:solidFill>
                <a:srgbClr val="106636"/>
              </a:solidFill>
              <a:latin typeface="Arial" panose="020B0604020202020204" pitchFamily="34" charset="0"/>
              <a:ea typeface="+mn-ea"/>
              <a:cs typeface="Arial" pitchFamily="34" charset="0"/>
            </a:endParaRPr>
          </a:p>
          <a:p>
            <a:pPr defTabSz="914318" fontAlgn="auto">
              <a:spcBef>
                <a:spcPts val="576"/>
              </a:spcBef>
              <a:spcAft>
                <a:spcPts val="0"/>
              </a:spcAft>
              <a:defRPr/>
            </a:pPr>
            <a:endParaRPr lang="en-US" b="1" dirty="0">
              <a:solidFill>
                <a:prstClr val="black"/>
              </a:solidFill>
              <a:latin typeface="Arial" panose="020B0604020202020204" pitchFamily="34" charset="0"/>
              <a:ea typeface="+mn-ea"/>
              <a:cs typeface="Arial" pitchFamily="34" charset="0"/>
            </a:endParaRPr>
          </a:p>
          <a:p>
            <a:pPr marL="457159" lvl="1" indent="0" defTabSz="914318" fontAlgn="auto">
              <a:spcBef>
                <a:spcPts val="576"/>
              </a:spcBef>
              <a:spcAft>
                <a:spcPts val="0"/>
              </a:spcAft>
              <a:defRPr/>
            </a:pPr>
            <a:endParaRPr lang="en-US" b="1" dirty="0">
              <a:solidFill>
                <a:prstClr val="black"/>
              </a:solidFill>
              <a:latin typeface="Arial" panose="020B0604020202020204" pitchFamily="34" charset="0"/>
              <a:ea typeface="+mn-ea"/>
              <a:cs typeface="Arial" pitchFamily="34" charset="0"/>
            </a:endParaRPr>
          </a:p>
          <a:p>
            <a:pPr defTabSz="914318" fontAlgn="auto">
              <a:spcBef>
                <a:spcPts val="576"/>
              </a:spcBef>
              <a:spcAft>
                <a:spcPts val="0"/>
              </a:spcAft>
              <a:defRPr/>
            </a:pPr>
            <a:endParaRPr lang="en-US" b="1" dirty="0">
              <a:solidFill>
                <a:prstClr val="black"/>
              </a:solidFill>
              <a:latin typeface="Arial" panose="020B0604020202020204" pitchFamily="34" charset="0"/>
              <a:ea typeface="+mn-ea"/>
              <a:cs typeface="Arial" pitchFamily="34" charset="0"/>
            </a:endParaRPr>
          </a:p>
        </p:txBody>
      </p:sp>
    </p:spTree>
    <p:extLst>
      <p:ext uri="{BB962C8B-B14F-4D97-AF65-F5344CB8AC3E}">
        <p14:creationId xmlns:p14="http://schemas.microsoft.com/office/powerpoint/2010/main" val="5170421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p:txBody>
          <a:bodyPr/>
          <a:lstStyle/>
          <a:p>
            <a:r>
              <a:rPr lang="en-US" altLang="en-US" sz="3200" dirty="0" smtClean="0">
                <a:solidFill>
                  <a:srgbClr val="006600"/>
                </a:solidFill>
                <a:latin typeface="+mn-lt"/>
                <a:ea typeface="ＭＳ Ｐゴシック" pitchFamily="34" charset="-128"/>
              </a:rPr>
              <a:t>2016 BES </a:t>
            </a:r>
            <a:r>
              <a:rPr lang="en-US" altLang="en-US" sz="3200" dirty="0" smtClean="0">
                <a:latin typeface="+mn-lt"/>
                <a:ea typeface="ＭＳ Ｐゴシック" pitchFamily="34" charset="-128"/>
              </a:rPr>
              <a:t>Hubs/EFRC</a:t>
            </a:r>
            <a:r>
              <a:rPr lang="en-US" altLang="en-US" sz="3200" dirty="0" smtClean="0">
                <a:solidFill>
                  <a:srgbClr val="006600"/>
                </a:solidFill>
                <a:latin typeface="+mn-lt"/>
                <a:ea typeface="ＭＳ Ｐゴシック" pitchFamily="34" charset="-128"/>
              </a:rPr>
              <a:t> Committee of Visitors</a:t>
            </a:r>
            <a:endParaRPr lang="en-US" altLang="en-US" sz="3200" i="1" dirty="0" smtClean="0">
              <a:solidFill>
                <a:srgbClr val="006600"/>
              </a:solidFill>
              <a:latin typeface="+mn-lt"/>
              <a:ea typeface="ＭＳ Ｐゴシック" pitchFamily="34" charset="-128"/>
            </a:endParaRPr>
          </a:p>
        </p:txBody>
      </p:sp>
      <p:sp>
        <p:nvSpPr>
          <p:cNvPr id="7" name="Rounded Rectangle 6"/>
          <p:cNvSpPr/>
          <p:nvPr/>
        </p:nvSpPr>
        <p:spPr>
          <a:xfrm>
            <a:off x="2673424" y="974194"/>
            <a:ext cx="3717216" cy="1514475"/>
          </a:xfrm>
          <a:prstGeom prst="roundRect">
            <a:avLst/>
          </a:prstGeom>
          <a:solidFill>
            <a:schemeClr val="bg1"/>
          </a:solidFill>
          <a:ln>
            <a:solidFill>
              <a:srgbClr val="10663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chemeClr val="tx1"/>
                </a:solidFill>
              </a:rPr>
              <a:t>Sylvia </a:t>
            </a:r>
            <a:r>
              <a:rPr lang="en-US" sz="2800" dirty="0" err="1" smtClean="0">
                <a:solidFill>
                  <a:schemeClr val="tx1"/>
                </a:solidFill>
              </a:rPr>
              <a:t>Ceyer</a:t>
            </a:r>
            <a:r>
              <a:rPr lang="en-US" sz="2800" dirty="0" smtClean="0">
                <a:solidFill>
                  <a:schemeClr val="tx1"/>
                </a:solidFill>
              </a:rPr>
              <a:t>, MIT</a:t>
            </a:r>
          </a:p>
          <a:p>
            <a:r>
              <a:rPr lang="en-US" sz="2000" dirty="0" smtClean="0">
                <a:solidFill>
                  <a:schemeClr val="tx1"/>
                </a:solidFill>
              </a:rPr>
              <a:t>COV Chair</a:t>
            </a:r>
            <a:endParaRPr lang="en-US" sz="2000" dirty="0">
              <a:solidFill>
                <a:schemeClr val="tx1"/>
              </a:solidFill>
            </a:endParaRPr>
          </a:p>
        </p:txBody>
      </p:sp>
      <p:sp>
        <p:nvSpPr>
          <p:cNvPr id="10" name="Rounded Rectangle 9"/>
          <p:cNvSpPr/>
          <p:nvPr/>
        </p:nvSpPr>
        <p:spPr>
          <a:xfrm>
            <a:off x="76200" y="2743200"/>
            <a:ext cx="4419600" cy="3352800"/>
          </a:xfrm>
          <a:prstGeom prst="roundRect">
            <a:avLst/>
          </a:prstGeom>
          <a:solidFill>
            <a:schemeClr val="bg1"/>
          </a:solidFill>
          <a:ln>
            <a:solidFill>
              <a:srgbClr val="10663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smtClean="0">
              <a:solidFill>
                <a:schemeClr val="tx1"/>
              </a:solidFill>
            </a:endParaRPr>
          </a:p>
          <a:p>
            <a:r>
              <a:rPr lang="en-US" sz="2400" dirty="0" smtClean="0">
                <a:solidFill>
                  <a:schemeClr val="tx1"/>
                </a:solidFill>
                <a:latin typeface="Arial" panose="020B0604020202020204" pitchFamily="34" charset="0"/>
                <a:cs typeface="Arial" panose="020B0604020202020204" pitchFamily="34" charset="0"/>
              </a:rPr>
              <a:t>EFRC Panel</a:t>
            </a:r>
          </a:p>
          <a:p>
            <a:r>
              <a:rPr lang="en-US" sz="2000" dirty="0" smtClean="0">
                <a:solidFill>
                  <a:schemeClr val="tx1"/>
                </a:solidFill>
              </a:rPr>
              <a:t>Jim </a:t>
            </a:r>
            <a:r>
              <a:rPr lang="en-US" sz="2000" dirty="0" err="1" smtClean="0">
                <a:solidFill>
                  <a:schemeClr val="tx1"/>
                </a:solidFill>
              </a:rPr>
              <a:t>McCusker</a:t>
            </a:r>
            <a:r>
              <a:rPr lang="en-US" sz="2000" dirty="0" smtClean="0">
                <a:solidFill>
                  <a:schemeClr val="tx1"/>
                </a:solidFill>
              </a:rPr>
              <a:t>, Mich. St.</a:t>
            </a:r>
          </a:p>
          <a:p>
            <a:r>
              <a:rPr lang="en-US" sz="2000" dirty="0">
                <a:solidFill>
                  <a:schemeClr val="tx1"/>
                </a:solidFill>
              </a:rPr>
              <a:t>Rick Osgood, Columbia</a:t>
            </a:r>
          </a:p>
          <a:p>
            <a:r>
              <a:rPr lang="en-US" dirty="0" smtClean="0">
                <a:solidFill>
                  <a:schemeClr val="tx1"/>
                </a:solidFill>
              </a:rPr>
              <a:t>Co-Chairs</a:t>
            </a:r>
          </a:p>
          <a:p>
            <a:pPr marL="285750" indent="-285750">
              <a:buFont typeface="Wingdings" panose="05000000000000000000" pitchFamily="2" charset="2"/>
              <a:buChar char="Ø"/>
            </a:pPr>
            <a:endParaRPr lang="en-US" dirty="0" smtClean="0">
              <a:solidFill>
                <a:schemeClr val="tx1"/>
              </a:solidFill>
            </a:endParaRPr>
          </a:p>
          <a:p>
            <a:pPr marL="285750" indent="-285750">
              <a:buFont typeface="Wingdings" panose="05000000000000000000" pitchFamily="2" charset="2"/>
              <a:buChar char="Ø"/>
            </a:pPr>
            <a:r>
              <a:rPr lang="en-US" dirty="0" smtClean="0">
                <a:solidFill>
                  <a:schemeClr val="tx1"/>
                </a:solidFill>
                <a:latin typeface="Arial" panose="020B0604020202020204" pitchFamily="34" charset="0"/>
                <a:cs typeface="Arial" panose="020B0604020202020204" pitchFamily="34" charset="0"/>
              </a:rPr>
              <a:t>Approx. 10 Panel Members</a:t>
            </a:r>
          </a:p>
          <a:p>
            <a:endParaRPr lang="en-US" dirty="0" smtClean="0">
              <a:solidFill>
                <a:schemeClr val="tx1"/>
              </a:solidFill>
            </a:endParaRPr>
          </a:p>
          <a:p>
            <a:pPr marL="231775" indent="-231775">
              <a:buFont typeface="Arial" panose="020B0604020202020204" pitchFamily="34" charset="0"/>
              <a:buChar char="•"/>
            </a:pPr>
            <a:r>
              <a:rPr lang="en-US" dirty="0">
                <a:solidFill>
                  <a:srgbClr val="106636"/>
                </a:solidFill>
                <a:latin typeface="Arial" panose="020B0604020202020204" pitchFamily="34" charset="0"/>
                <a:cs typeface="Arial" panose="020B0604020202020204" pitchFamily="34" charset="0"/>
              </a:rPr>
              <a:t>FY2014 Recompetition</a:t>
            </a:r>
          </a:p>
          <a:p>
            <a:pPr marL="231775" indent="-231775">
              <a:buFont typeface="Arial" panose="020B0604020202020204" pitchFamily="34" charset="0"/>
              <a:buChar char="•"/>
            </a:pPr>
            <a:r>
              <a:rPr lang="en-US" dirty="0">
                <a:solidFill>
                  <a:srgbClr val="106636"/>
                </a:solidFill>
                <a:latin typeface="Arial" panose="020B0604020202020204" pitchFamily="34" charset="0"/>
                <a:cs typeface="Arial" panose="020B0604020202020204" pitchFamily="34" charset="0"/>
              </a:rPr>
              <a:t>FY2016 Mid-Term Review</a:t>
            </a:r>
          </a:p>
          <a:p>
            <a:pPr marL="231775" indent="-231775">
              <a:buFont typeface="Arial" panose="020B0604020202020204" pitchFamily="34" charset="0"/>
              <a:buChar char="•"/>
            </a:pPr>
            <a:r>
              <a:rPr lang="en-US" dirty="0">
                <a:solidFill>
                  <a:srgbClr val="106636"/>
                </a:solidFill>
                <a:latin typeface="Arial" panose="020B0604020202020204" pitchFamily="34" charset="0"/>
                <a:cs typeface="Arial" panose="020B0604020202020204" pitchFamily="34" charset="0"/>
              </a:rPr>
              <a:t>FY2016 FOA and </a:t>
            </a:r>
            <a:r>
              <a:rPr lang="en-US" dirty="0" smtClean="0">
                <a:solidFill>
                  <a:srgbClr val="106636"/>
                </a:solidFill>
                <a:latin typeface="Arial" panose="020B0604020202020204" pitchFamily="34" charset="0"/>
                <a:cs typeface="Arial" panose="020B0604020202020204" pitchFamily="34" charset="0"/>
              </a:rPr>
              <a:t>Award Selection</a:t>
            </a:r>
          </a:p>
          <a:p>
            <a:pPr marL="231775" indent="-231775">
              <a:buFont typeface="Arial" panose="020B0604020202020204" pitchFamily="34" charset="0"/>
              <a:buChar char="•"/>
            </a:pPr>
            <a:r>
              <a:rPr lang="en-US" dirty="0">
                <a:solidFill>
                  <a:srgbClr val="106636"/>
                </a:solidFill>
                <a:latin typeface="Arial" panose="020B0604020202020204" pitchFamily="34" charset="0"/>
                <a:cs typeface="Arial" panose="020B0604020202020204" pitchFamily="34" charset="0"/>
              </a:rPr>
              <a:t>Ongoing EFRC Program Mgmt</a:t>
            </a:r>
            <a:r>
              <a:rPr lang="en-US" dirty="0" smtClean="0">
                <a:solidFill>
                  <a:srgbClr val="106636"/>
                </a:solidFill>
                <a:latin typeface="Arial" panose="020B0604020202020204" pitchFamily="34" charset="0"/>
                <a:cs typeface="Arial" panose="020B0604020202020204" pitchFamily="34" charset="0"/>
              </a:rPr>
              <a:t>.</a:t>
            </a:r>
            <a:endParaRPr lang="en-US" dirty="0">
              <a:solidFill>
                <a:srgbClr val="106636"/>
              </a:solidFill>
              <a:latin typeface="Arial" panose="020B0604020202020204" pitchFamily="34" charset="0"/>
              <a:cs typeface="Arial" panose="020B0604020202020204" pitchFamily="34" charset="0"/>
            </a:endParaRPr>
          </a:p>
          <a:p>
            <a:endParaRPr lang="en-US" dirty="0" smtClean="0">
              <a:solidFill>
                <a:schemeClr val="tx1"/>
              </a:solidFill>
            </a:endParaRPr>
          </a:p>
        </p:txBody>
      </p:sp>
      <p:sp>
        <p:nvSpPr>
          <p:cNvPr id="11" name="Rounded Rectangle 10"/>
          <p:cNvSpPr/>
          <p:nvPr/>
        </p:nvSpPr>
        <p:spPr>
          <a:xfrm>
            <a:off x="4595833" y="2743200"/>
            <a:ext cx="4395767" cy="3352800"/>
          </a:xfrm>
          <a:prstGeom prst="roundRect">
            <a:avLst/>
          </a:prstGeom>
          <a:solidFill>
            <a:schemeClr val="bg1"/>
          </a:solidFill>
          <a:ln>
            <a:solidFill>
              <a:srgbClr val="10663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latin typeface="Arial" panose="020B0604020202020204" pitchFamily="34" charset="0"/>
                <a:cs typeface="Arial" panose="020B0604020202020204" pitchFamily="34" charset="0"/>
              </a:rPr>
              <a:t>Hubs Panel</a:t>
            </a:r>
          </a:p>
          <a:p>
            <a:r>
              <a:rPr lang="en-US" sz="2000" dirty="0" smtClean="0">
                <a:solidFill>
                  <a:schemeClr val="tx1"/>
                </a:solidFill>
              </a:rPr>
              <a:t>Ernie Hall, GE Global Research</a:t>
            </a:r>
          </a:p>
          <a:p>
            <a:r>
              <a:rPr lang="en-US" dirty="0" smtClean="0">
                <a:solidFill>
                  <a:schemeClr val="tx1"/>
                </a:solidFill>
              </a:rPr>
              <a:t>Co-Chair</a:t>
            </a:r>
          </a:p>
          <a:p>
            <a:pPr marL="285750" indent="-285750">
              <a:buFont typeface="Wingdings" panose="05000000000000000000" pitchFamily="2" charset="2"/>
              <a:buChar char="Ø"/>
            </a:pPr>
            <a:endParaRPr lang="en-US" dirty="0" smtClean="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US" dirty="0" smtClean="0">
              <a:solidFill>
                <a:schemeClr val="tx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dirty="0" smtClean="0">
                <a:solidFill>
                  <a:schemeClr val="tx1"/>
                </a:solidFill>
                <a:latin typeface="Arial" panose="020B0604020202020204" pitchFamily="34" charset="0"/>
                <a:cs typeface="Arial" panose="020B0604020202020204" pitchFamily="34" charset="0"/>
              </a:rPr>
              <a:t>Approx. 7 Panel Members</a:t>
            </a:r>
          </a:p>
          <a:p>
            <a:pPr marL="285750" indent="-285750">
              <a:buFont typeface="Wingdings" panose="05000000000000000000" pitchFamily="2" charset="2"/>
              <a:buChar char="Ø"/>
            </a:pPr>
            <a:endParaRPr lang="en-US" dirty="0">
              <a:solidFill>
                <a:schemeClr val="tx1"/>
              </a:solidFill>
            </a:endParaRPr>
          </a:p>
          <a:p>
            <a:pPr marL="231775" indent="-231775">
              <a:buFont typeface="Arial" panose="020B0604020202020204" pitchFamily="34" charset="0"/>
              <a:buChar char="•"/>
            </a:pPr>
            <a:r>
              <a:rPr lang="en-US" dirty="0">
                <a:solidFill>
                  <a:srgbClr val="106636"/>
                </a:solidFill>
                <a:latin typeface="Arial" panose="020B0604020202020204" pitchFamily="34" charset="0"/>
                <a:cs typeface="Arial" panose="020B0604020202020204" pitchFamily="34" charset="0"/>
              </a:rPr>
              <a:t>FY2012 JCESR Selection</a:t>
            </a:r>
          </a:p>
          <a:p>
            <a:pPr marL="231775" indent="-231775">
              <a:buFont typeface="Arial" panose="020B0604020202020204" pitchFamily="34" charset="0"/>
              <a:buChar char="•"/>
            </a:pPr>
            <a:r>
              <a:rPr lang="en-US" dirty="0">
                <a:solidFill>
                  <a:srgbClr val="106636"/>
                </a:solidFill>
                <a:latin typeface="Arial" panose="020B0604020202020204" pitchFamily="34" charset="0"/>
                <a:cs typeface="Arial" panose="020B0604020202020204" pitchFamily="34" charset="0"/>
              </a:rPr>
              <a:t>FY2015 JCAP Renewal</a:t>
            </a:r>
          </a:p>
          <a:p>
            <a:pPr marL="231775" indent="-231775">
              <a:buFont typeface="Arial" panose="020B0604020202020204" pitchFamily="34" charset="0"/>
              <a:buChar char="•"/>
            </a:pPr>
            <a:r>
              <a:rPr lang="en-US" dirty="0">
                <a:solidFill>
                  <a:srgbClr val="106636"/>
                </a:solidFill>
                <a:latin typeface="Arial" panose="020B0604020202020204" pitchFamily="34" charset="0"/>
                <a:cs typeface="Arial" panose="020B0604020202020204" pitchFamily="34" charset="0"/>
              </a:rPr>
              <a:t>Annual Reviews, JCAP &amp; JCESR</a:t>
            </a:r>
          </a:p>
          <a:p>
            <a:pPr marL="231775" indent="-231775">
              <a:buFont typeface="Arial" panose="020B0604020202020204" pitchFamily="34" charset="0"/>
              <a:buChar char="•"/>
            </a:pPr>
            <a:r>
              <a:rPr lang="en-US" dirty="0">
                <a:solidFill>
                  <a:srgbClr val="106636"/>
                </a:solidFill>
                <a:latin typeface="Arial" panose="020B0604020202020204" pitchFamily="34" charset="0"/>
                <a:cs typeface="Arial" panose="020B0604020202020204" pitchFamily="34" charset="0"/>
              </a:rPr>
              <a:t>Ongoing Hub Program Mgmt</a:t>
            </a:r>
            <a:r>
              <a:rPr lang="en-US" dirty="0" smtClean="0">
                <a:solidFill>
                  <a:srgbClr val="106636"/>
                </a:solidFill>
                <a:latin typeface="Arial" panose="020B0604020202020204" pitchFamily="34" charset="0"/>
                <a:cs typeface="Arial" panose="020B0604020202020204" pitchFamily="34" charset="0"/>
              </a:rPr>
              <a:t>.</a:t>
            </a:r>
          </a:p>
        </p:txBody>
      </p:sp>
      <p:grpSp>
        <p:nvGrpSpPr>
          <p:cNvPr id="2" name="Group 1"/>
          <p:cNvGrpSpPr/>
          <p:nvPr/>
        </p:nvGrpSpPr>
        <p:grpSpPr>
          <a:xfrm>
            <a:off x="2286001" y="2488668"/>
            <a:ext cx="4507716" cy="254531"/>
            <a:chOff x="2286001" y="2488668"/>
            <a:chExt cx="4507716" cy="254531"/>
          </a:xfrm>
        </p:grpSpPr>
        <p:cxnSp>
          <p:nvCxnSpPr>
            <p:cNvPr id="9" name="Elbow Connector 8"/>
            <p:cNvCxnSpPr>
              <a:stCxn id="7" idx="2"/>
              <a:endCxn id="11" idx="0"/>
            </p:cNvCxnSpPr>
            <p:nvPr/>
          </p:nvCxnSpPr>
          <p:spPr>
            <a:xfrm rot="16200000" flipH="1">
              <a:off x="5535609" y="1485091"/>
              <a:ext cx="254531" cy="2261685"/>
            </a:xfrm>
            <a:prstGeom prst="bentConnector3">
              <a:avLst/>
            </a:prstGeom>
            <a:ln w="28575">
              <a:solidFill>
                <a:srgbClr val="106636"/>
              </a:solidFill>
            </a:ln>
          </p:spPr>
          <p:style>
            <a:lnRef idx="1">
              <a:schemeClr val="accent1"/>
            </a:lnRef>
            <a:fillRef idx="0">
              <a:schemeClr val="accent1"/>
            </a:fillRef>
            <a:effectRef idx="0">
              <a:schemeClr val="accent1"/>
            </a:effectRef>
            <a:fontRef idx="minor">
              <a:schemeClr val="tx1"/>
            </a:fontRef>
          </p:style>
        </p:cxnSp>
        <p:cxnSp>
          <p:nvCxnSpPr>
            <p:cNvPr id="16" name="Elbow Connector 15"/>
            <p:cNvCxnSpPr>
              <a:stCxn id="7" idx="2"/>
              <a:endCxn id="10" idx="0"/>
            </p:cNvCxnSpPr>
            <p:nvPr/>
          </p:nvCxnSpPr>
          <p:spPr>
            <a:xfrm rot="5400000">
              <a:off x="3281751" y="1492918"/>
              <a:ext cx="254531" cy="2246032"/>
            </a:xfrm>
            <a:prstGeom prst="bentConnector3">
              <a:avLst>
                <a:gd name="adj1" fmla="val 50000"/>
              </a:avLst>
            </a:prstGeom>
            <a:ln w="28575">
              <a:solidFill>
                <a:srgbClr val="106636"/>
              </a:solidFill>
            </a:ln>
          </p:spPr>
          <p:style>
            <a:lnRef idx="1">
              <a:schemeClr val="accent1"/>
            </a:lnRef>
            <a:fillRef idx="0">
              <a:schemeClr val="accent1"/>
            </a:fillRef>
            <a:effectRef idx="0">
              <a:schemeClr val="accent1"/>
            </a:effectRef>
            <a:fontRef idx="minor">
              <a:schemeClr val="tx1"/>
            </a:fontRef>
          </p:style>
        </p:cxnSp>
      </p:grpSp>
      <p:pic>
        <p:nvPicPr>
          <p:cNvPr id="1026" name="Picture 2" descr="http://chemistry.mit.edu/sites/default/files/styles/150x200/public/0404_7132sylvia_0.jpg?itok=hKkQpdnp"/>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5310776" y="1101935"/>
            <a:ext cx="957944" cy="128058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1028" name="Picture 4" descr="http://www.ee.columbia.edu/files/seasdepts/Osgood_web.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29033" y="3180821"/>
            <a:ext cx="814784" cy="108637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1030" name="Picture 6" descr="http://www2.chemistry.msu.edu/faculty/mccusker/pics/DSC01552.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741"/>
          <a:stretch/>
        </p:blipFill>
        <p:spPr bwMode="auto">
          <a:xfrm>
            <a:off x="2590800" y="3163517"/>
            <a:ext cx="838200" cy="108410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a:xfrm>
            <a:off x="7924800" y="3180821"/>
            <a:ext cx="838200" cy="105463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Tuesday, November 15</a:t>
            </a:r>
          </a:p>
          <a:p>
            <a:pPr lvl="1"/>
            <a:r>
              <a:rPr lang="en-US" dirty="0" smtClean="0">
                <a:solidFill>
                  <a:schemeClr val="tx1"/>
                </a:solidFill>
              </a:rPr>
              <a:t>Morning: Welcome, COV Charge, Introductory/Overview Presentations</a:t>
            </a:r>
          </a:p>
          <a:p>
            <a:pPr lvl="1"/>
            <a:r>
              <a:rPr lang="en-US" dirty="0" smtClean="0">
                <a:solidFill>
                  <a:schemeClr val="tx1"/>
                </a:solidFill>
              </a:rPr>
              <a:t>Afternoon: EFRC and Hubs Panel Breakouts (First Read)</a:t>
            </a:r>
          </a:p>
          <a:p>
            <a:pPr lvl="1"/>
            <a:r>
              <a:rPr lang="en-US" dirty="0" smtClean="0">
                <a:solidFill>
                  <a:schemeClr val="tx1"/>
                </a:solidFill>
              </a:rPr>
              <a:t>COV Executive Session; Q/A with BES</a:t>
            </a:r>
          </a:p>
          <a:p>
            <a:r>
              <a:rPr lang="en-US" dirty="0" smtClean="0"/>
              <a:t>Wednesday, November 16</a:t>
            </a:r>
          </a:p>
          <a:p>
            <a:pPr lvl="1"/>
            <a:r>
              <a:rPr lang="en-US" dirty="0" smtClean="0">
                <a:solidFill>
                  <a:schemeClr val="tx1"/>
                </a:solidFill>
              </a:rPr>
              <a:t>Morning: First Read Continued</a:t>
            </a:r>
          </a:p>
          <a:p>
            <a:pPr lvl="1"/>
            <a:r>
              <a:rPr lang="en-US" dirty="0" smtClean="0">
                <a:solidFill>
                  <a:schemeClr val="tx1"/>
                </a:solidFill>
              </a:rPr>
              <a:t>Afternoon: Second Read (Hubs panelists read EFRC materials; </a:t>
            </a:r>
            <a:br>
              <a:rPr lang="en-US" dirty="0" smtClean="0">
                <a:solidFill>
                  <a:schemeClr val="tx1"/>
                </a:solidFill>
              </a:rPr>
            </a:br>
            <a:r>
              <a:rPr lang="en-US" dirty="0" smtClean="0">
                <a:solidFill>
                  <a:schemeClr val="tx1"/>
                </a:solidFill>
              </a:rPr>
              <a:t>some EFRC panelists read Hubs materials)</a:t>
            </a:r>
          </a:p>
          <a:p>
            <a:pPr lvl="1"/>
            <a:r>
              <a:rPr lang="en-US" dirty="0">
                <a:solidFill>
                  <a:schemeClr val="tx1"/>
                </a:solidFill>
              </a:rPr>
              <a:t>COV Executive </a:t>
            </a:r>
            <a:r>
              <a:rPr lang="en-US" dirty="0" smtClean="0">
                <a:solidFill>
                  <a:schemeClr val="tx1"/>
                </a:solidFill>
              </a:rPr>
              <a:t>Session; </a:t>
            </a:r>
            <a:r>
              <a:rPr lang="en-US" dirty="0">
                <a:solidFill>
                  <a:schemeClr val="tx1"/>
                </a:solidFill>
              </a:rPr>
              <a:t>Q/A with BES</a:t>
            </a:r>
          </a:p>
          <a:p>
            <a:r>
              <a:rPr lang="en-US" dirty="0" smtClean="0"/>
              <a:t>Thursday, November 17</a:t>
            </a:r>
          </a:p>
          <a:p>
            <a:pPr lvl="1"/>
            <a:r>
              <a:rPr lang="en-US" dirty="0" smtClean="0">
                <a:solidFill>
                  <a:schemeClr val="tx1"/>
                </a:solidFill>
              </a:rPr>
              <a:t>Breakout Panels: Report Writing</a:t>
            </a:r>
          </a:p>
          <a:p>
            <a:pPr lvl="1"/>
            <a:r>
              <a:rPr lang="en-US" dirty="0" smtClean="0">
                <a:solidFill>
                  <a:schemeClr val="tx1"/>
                </a:solidFill>
              </a:rPr>
              <a:t>COV Executive Session and Closeout with BES</a:t>
            </a:r>
          </a:p>
          <a:p>
            <a:pPr lvl="1"/>
            <a:r>
              <a:rPr lang="en-US" dirty="0" smtClean="0">
                <a:solidFill>
                  <a:schemeClr val="tx1"/>
                </a:solidFill>
              </a:rPr>
              <a:t>Adjourn at Noon</a:t>
            </a:r>
            <a:endParaRPr lang="en-US" dirty="0">
              <a:solidFill>
                <a:schemeClr val="tx1"/>
              </a:solidFill>
            </a:endParaRPr>
          </a:p>
        </p:txBody>
      </p:sp>
      <p:sp>
        <p:nvSpPr>
          <p:cNvPr id="18434" name="Title 1"/>
          <p:cNvSpPr>
            <a:spLocks noGrp="1"/>
          </p:cNvSpPr>
          <p:nvPr>
            <p:ph type="title"/>
          </p:nvPr>
        </p:nvSpPr>
        <p:spPr/>
        <p:txBody>
          <a:bodyPr/>
          <a:lstStyle/>
          <a:p>
            <a:r>
              <a:rPr lang="en-US" altLang="en-US" sz="3200" dirty="0" smtClean="0">
                <a:ea typeface="ＭＳ Ｐゴシック" pitchFamily="34" charset="-128"/>
                <a:cs typeface="Arial" charset="0"/>
              </a:rPr>
              <a:t>2016 COV Notional Agenda (2.5 days)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875</Words>
  <Application>Microsoft Office PowerPoint</Application>
  <PresentationFormat>On-screen Show (4:3)</PresentationFormat>
  <Paragraphs>102</Paragraphs>
  <Slides>10</Slides>
  <Notes>3</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10</vt:i4>
      </vt:variant>
    </vt:vector>
  </HeadingPairs>
  <TitlesOfParts>
    <vt:vector size="20" baseType="lpstr">
      <vt:lpstr>ＭＳ Ｐゴシック</vt:lpstr>
      <vt:lpstr>Arial</vt:lpstr>
      <vt:lpstr>Arial Narrow</vt:lpstr>
      <vt:lpstr>Calibri</vt:lpstr>
      <vt:lpstr>Times New Roman</vt:lpstr>
      <vt:lpstr>Wingdings</vt:lpstr>
      <vt:lpstr>1_Office Theme</vt:lpstr>
      <vt:lpstr>2_Office Theme</vt:lpstr>
      <vt:lpstr>4_Office Theme</vt:lpstr>
      <vt:lpstr>3_Office Theme</vt:lpstr>
      <vt:lpstr>Committee of Visitors (COV)   Energy Innovation Hubs (JCAP and JCESR)  and Energy Frontier Research Centers (EFRCs)   November 15-17, 2016</vt:lpstr>
      <vt:lpstr>History of COVs in SC/BES</vt:lpstr>
      <vt:lpstr>Review Panel</vt:lpstr>
      <vt:lpstr>Major Findings of 2013 COV</vt:lpstr>
      <vt:lpstr>2013 COV Major Recommendations &amp; BES Responses</vt:lpstr>
      <vt:lpstr>SEAB 2014 Hubs+ Task Force* - EFRC Recommendation</vt:lpstr>
      <vt:lpstr>Expected COV Charge (based on 2013)</vt:lpstr>
      <vt:lpstr>2016 BES Hubs/EFRC Committee of Visitors</vt:lpstr>
      <vt:lpstr>2016 COV Notional Agenda (2.5 days)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2016-06-10T13:05:04Z</dcterms:created>
  <dcterms:modified xsi:type="dcterms:W3CDTF">2016-06-10T13:05:15Z</dcterms:modified>
</cp:coreProperties>
</file>