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327" r:id="rId2"/>
    <p:sldId id="320" r:id="rId3"/>
    <p:sldId id="355" r:id="rId4"/>
    <p:sldId id="342" r:id="rId5"/>
    <p:sldId id="351" r:id="rId6"/>
    <p:sldId id="350" r:id="rId7"/>
    <p:sldId id="352" r:id="rId8"/>
    <p:sldId id="358" r:id="rId9"/>
    <p:sldId id="359" r:id="rId10"/>
    <p:sldId id="339" r:id="rId11"/>
    <p:sldId id="340" r:id="rId12"/>
    <p:sldId id="316" r:id="rId13"/>
    <p:sldId id="341" r:id="rId14"/>
    <p:sldId id="330" r:id="rId15"/>
    <p:sldId id="338" r:id="rId16"/>
    <p:sldId id="353" r:id="rId17"/>
    <p:sldId id="354" r:id="rId18"/>
    <p:sldId id="336" r:id="rId19"/>
    <p:sldId id="356" r:id="rId20"/>
    <p:sldId id="357" r:id="rId21"/>
    <p:sldId id="318" r:id="rId22"/>
    <p:sldId id="322" r:id="rId23"/>
    <p:sldId id="323" r:id="rId24"/>
    <p:sldId id="360" r:id="rId25"/>
    <p:sldId id="328" r:id="rId26"/>
    <p:sldId id="325" r:id="rId27"/>
    <p:sldId id="337" r:id="rId28"/>
    <p:sldId id="348" r:id="rId29"/>
    <p:sldId id="319" r:id="rId30"/>
    <p:sldId id="349" r:id="rId31"/>
    <p:sldId id="343" r:id="rId32"/>
    <p:sldId id="346" r:id="rId33"/>
    <p:sldId id="345" r:id="rId34"/>
    <p:sldId id="332" r:id="rId35"/>
    <p:sldId id="333" r:id="rId36"/>
    <p:sldId id="326" r:id="rId37"/>
    <p:sldId id="312" r:id="rId38"/>
    <p:sldId id="329" r:id="rId39"/>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utha, Ronald J." initials="RJL" lastIdx="1" clrIdx="0"/>
  <p:cmAuthor id="1" name="lutha" initials="R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06636"/>
    <a:srgbClr val="A3D88E"/>
    <a:srgbClr val="96F89F"/>
    <a:srgbClr val="4163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A9DA15-387C-4DCC-A2CE-AACA5F26928B}" v="8933" dt="2023-03-21T18:31:21.5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86385" autoAdjust="0"/>
  </p:normalViewPr>
  <p:slideViewPr>
    <p:cSldViewPr>
      <p:cViewPr varScale="1">
        <p:scale>
          <a:sx n="111" d="100"/>
          <a:sy n="111" d="100"/>
        </p:scale>
        <p:origin x="17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26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chowski, Alex" userId="27a92aae-3fd4-4639-8cd7-928609c28f6b" providerId="ADAL" clId="{60A9DA15-387C-4DCC-A2CE-AACA5F26928B}"/>
    <pc:docChg chg="undo custSel addSld delSld modSld sldOrd">
      <pc:chgData name="Bachowski, Alex" userId="27a92aae-3fd4-4639-8cd7-928609c28f6b" providerId="ADAL" clId="{60A9DA15-387C-4DCC-A2CE-AACA5F26928B}" dt="2023-03-21T18:31:21.596" v="13236" actId="115"/>
      <pc:docMkLst>
        <pc:docMk/>
      </pc:docMkLst>
      <pc:sldChg chg="modSp mod">
        <pc:chgData name="Bachowski, Alex" userId="27a92aae-3fd4-4639-8cd7-928609c28f6b" providerId="ADAL" clId="{60A9DA15-387C-4DCC-A2CE-AACA5F26928B}" dt="2023-03-21T14:22:59.124" v="3067" actId="20577"/>
        <pc:sldMkLst>
          <pc:docMk/>
          <pc:sldMk cId="949518963" sldId="312"/>
        </pc:sldMkLst>
        <pc:graphicFrameChg chg="mod modGraphic">
          <ac:chgData name="Bachowski, Alex" userId="27a92aae-3fd4-4639-8cd7-928609c28f6b" providerId="ADAL" clId="{60A9DA15-387C-4DCC-A2CE-AACA5F26928B}" dt="2023-03-21T14:22:59.124" v="3067" actId="20577"/>
          <ac:graphicFrameMkLst>
            <pc:docMk/>
            <pc:sldMk cId="949518963" sldId="312"/>
            <ac:graphicFrameMk id="11" creationId="{00000000-0000-0000-0000-000000000000}"/>
          </ac:graphicFrameMkLst>
        </pc:graphicFrameChg>
      </pc:sldChg>
      <pc:sldChg chg="modSp mod">
        <pc:chgData name="Bachowski, Alex" userId="27a92aae-3fd4-4639-8cd7-928609c28f6b" providerId="ADAL" clId="{60A9DA15-387C-4DCC-A2CE-AACA5F26928B}" dt="2023-03-21T18:17:51.229" v="11636" actId="20577"/>
        <pc:sldMkLst>
          <pc:docMk/>
          <pc:sldMk cId="3909128254" sldId="316"/>
        </pc:sldMkLst>
        <pc:spChg chg="mod">
          <ac:chgData name="Bachowski, Alex" userId="27a92aae-3fd4-4639-8cd7-928609c28f6b" providerId="ADAL" clId="{60A9DA15-387C-4DCC-A2CE-AACA5F26928B}" dt="2023-03-21T13:10:36.947" v="297" actId="20577"/>
          <ac:spMkLst>
            <pc:docMk/>
            <pc:sldMk cId="3909128254" sldId="316"/>
            <ac:spMk id="2" creationId="{00000000-0000-0000-0000-000000000000}"/>
          </ac:spMkLst>
        </pc:spChg>
        <pc:spChg chg="mod">
          <ac:chgData name="Bachowski, Alex" userId="27a92aae-3fd4-4639-8cd7-928609c28f6b" providerId="ADAL" clId="{60A9DA15-387C-4DCC-A2CE-AACA5F26928B}" dt="2023-03-21T18:17:51.229" v="11636" actId="20577"/>
          <ac:spMkLst>
            <pc:docMk/>
            <pc:sldMk cId="3909128254" sldId="316"/>
            <ac:spMk id="3" creationId="{00000000-0000-0000-0000-000000000000}"/>
          </ac:spMkLst>
        </pc:spChg>
      </pc:sldChg>
      <pc:sldChg chg="modSp mod modAnim">
        <pc:chgData name="Bachowski, Alex" userId="27a92aae-3fd4-4639-8cd7-928609c28f6b" providerId="ADAL" clId="{60A9DA15-387C-4DCC-A2CE-AACA5F26928B}" dt="2023-03-21T15:07:00.881" v="9060" actId="20577"/>
        <pc:sldMkLst>
          <pc:docMk/>
          <pc:sldMk cId="3336653154" sldId="318"/>
        </pc:sldMkLst>
        <pc:spChg chg="mod">
          <ac:chgData name="Bachowski, Alex" userId="27a92aae-3fd4-4639-8cd7-928609c28f6b" providerId="ADAL" clId="{60A9DA15-387C-4DCC-A2CE-AACA5F26928B}" dt="2023-03-21T15:07:00.881" v="9060" actId="20577"/>
          <ac:spMkLst>
            <pc:docMk/>
            <pc:sldMk cId="3336653154" sldId="318"/>
            <ac:spMk id="2" creationId="{00000000-0000-0000-0000-000000000000}"/>
          </ac:spMkLst>
        </pc:spChg>
      </pc:sldChg>
      <pc:sldChg chg="modSp mod modAnim">
        <pc:chgData name="Bachowski, Alex" userId="27a92aae-3fd4-4639-8cd7-928609c28f6b" providerId="ADAL" clId="{60A9DA15-387C-4DCC-A2CE-AACA5F26928B}" dt="2023-03-21T13:22:25.534" v="1719" actId="20577"/>
        <pc:sldMkLst>
          <pc:docMk/>
          <pc:sldMk cId="2620162977" sldId="319"/>
        </pc:sldMkLst>
        <pc:spChg chg="mod">
          <ac:chgData name="Bachowski, Alex" userId="27a92aae-3fd4-4639-8cd7-928609c28f6b" providerId="ADAL" clId="{60A9DA15-387C-4DCC-A2CE-AACA5F26928B}" dt="2023-03-21T13:22:25.534" v="1719" actId="20577"/>
          <ac:spMkLst>
            <pc:docMk/>
            <pc:sldMk cId="2620162977" sldId="319"/>
            <ac:spMk id="2" creationId="{00000000-0000-0000-0000-000000000000}"/>
          </ac:spMkLst>
        </pc:spChg>
      </pc:sldChg>
      <pc:sldChg chg="modSp mod modAnim">
        <pc:chgData name="Bachowski, Alex" userId="27a92aae-3fd4-4639-8cd7-928609c28f6b" providerId="ADAL" clId="{60A9DA15-387C-4DCC-A2CE-AACA5F26928B}" dt="2023-03-21T14:56:16.202" v="7363" actId="20577"/>
        <pc:sldMkLst>
          <pc:docMk/>
          <pc:sldMk cId="14512977" sldId="320"/>
        </pc:sldMkLst>
        <pc:spChg chg="mod">
          <ac:chgData name="Bachowski, Alex" userId="27a92aae-3fd4-4639-8cd7-928609c28f6b" providerId="ADAL" clId="{60A9DA15-387C-4DCC-A2CE-AACA5F26928B}" dt="2023-03-21T14:56:16.202" v="7363" actId="20577"/>
          <ac:spMkLst>
            <pc:docMk/>
            <pc:sldMk cId="14512977" sldId="320"/>
            <ac:spMk id="2" creationId="{00000000-0000-0000-0000-000000000000}"/>
          </ac:spMkLst>
        </pc:spChg>
      </pc:sldChg>
      <pc:sldChg chg="del">
        <pc:chgData name="Bachowski, Alex" userId="27a92aae-3fd4-4639-8cd7-928609c28f6b" providerId="ADAL" clId="{60A9DA15-387C-4DCC-A2CE-AACA5F26928B}" dt="2023-03-21T13:07:27.577" v="84" actId="47"/>
        <pc:sldMkLst>
          <pc:docMk/>
          <pc:sldMk cId="672708213" sldId="321"/>
        </pc:sldMkLst>
      </pc:sldChg>
      <pc:sldChg chg="modSp ord">
        <pc:chgData name="Bachowski, Alex" userId="27a92aae-3fd4-4639-8cd7-928609c28f6b" providerId="ADAL" clId="{60A9DA15-387C-4DCC-A2CE-AACA5F26928B}" dt="2023-03-21T14:39:01.316" v="5386"/>
        <pc:sldMkLst>
          <pc:docMk/>
          <pc:sldMk cId="712951525" sldId="322"/>
        </pc:sldMkLst>
        <pc:spChg chg="mod">
          <ac:chgData name="Bachowski, Alex" userId="27a92aae-3fd4-4639-8cd7-928609c28f6b" providerId="ADAL" clId="{60A9DA15-387C-4DCC-A2CE-AACA5F26928B}" dt="2023-03-21T14:34:07.719" v="4898" actId="20577"/>
          <ac:spMkLst>
            <pc:docMk/>
            <pc:sldMk cId="712951525" sldId="322"/>
            <ac:spMk id="2" creationId="{00000000-0000-0000-0000-000000000000}"/>
          </ac:spMkLst>
        </pc:spChg>
      </pc:sldChg>
      <pc:sldChg chg="modSp mod ord">
        <pc:chgData name="Bachowski, Alex" userId="27a92aae-3fd4-4639-8cd7-928609c28f6b" providerId="ADAL" clId="{60A9DA15-387C-4DCC-A2CE-AACA5F26928B}" dt="2023-03-21T14:39:01.316" v="5386"/>
        <pc:sldMkLst>
          <pc:docMk/>
          <pc:sldMk cId="712951525" sldId="323"/>
        </pc:sldMkLst>
        <pc:spChg chg="mod">
          <ac:chgData name="Bachowski, Alex" userId="27a92aae-3fd4-4639-8cd7-928609c28f6b" providerId="ADAL" clId="{60A9DA15-387C-4DCC-A2CE-AACA5F26928B}" dt="2023-03-21T13:43:12.156" v="1935" actId="113"/>
          <ac:spMkLst>
            <pc:docMk/>
            <pc:sldMk cId="712951525" sldId="323"/>
            <ac:spMk id="2" creationId="{00000000-0000-0000-0000-000000000000}"/>
          </ac:spMkLst>
        </pc:spChg>
      </pc:sldChg>
      <pc:sldChg chg="modSp ord">
        <pc:chgData name="Bachowski, Alex" userId="27a92aae-3fd4-4639-8cd7-928609c28f6b" providerId="ADAL" clId="{60A9DA15-387C-4DCC-A2CE-AACA5F26928B}" dt="2023-03-21T14:39:01.316" v="5386"/>
        <pc:sldMkLst>
          <pc:docMk/>
          <pc:sldMk cId="3608502274" sldId="325"/>
        </pc:sldMkLst>
        <pc:spChg chg="mod">
          <ac:chgData name="Bachowski, Alex" userId="27a92aae-3fd4-4639-8cd7-928609c28f6b" providerId="ADAL" clId="{60A9DA15-387C-4DCC-A2CE-AACA5F26928B}" dt="2023-03-21T14:03:30.885" v="2042" actId="20577"/>
          <ac:spMkLst>
            <pc:docMk/>
            <pc:sldMk cId="3608502274" sldId="325"/>
            <ac:spMk id="2" creationId="{00000000-0000-0000-0000-000000000000}"/>
          </ac:spMkLst>
        </pc:spChg>
      </pc:sldChg>
      <pc:sldChg chg="modSp modAnim">
        <pc:chgData name="Bachowski, Alex" userId="27a92aae-3fd4-4639-8cd7-928609c28f6b" providerId="ADAL" clId="{60A9DA15-387C-4DCC-A2CE-AACA5F26928B}" dt="2023-03-21T15:39:49.389" v="11632" actId="20577"/>
        <pc:sldMkLst>
          <pc:docMk/>
          <pc:sldMk cId="3772580370" sldId="326"/>
        </pc:sldMkLst>
        <pc:spChg chg="mod">
          <ac:chgData name="Bachowski, Alex" userId="27a92aae-3fd4-4639-8cd7-928609c28f6b" providerId="ADAL" clId="{60A9DA15-387C-4DCC-A2CE-AACA5F26928B}" dt="2023-03-21T15:39:49.389" v="11632" actId="20577"/>
          <ac:spMkLst>
            <pc:docMk/>
            <pc:sldMk cId="3772580370" sldId="326"/>
            <ac:spMk id="2" creationId="{00000000-0000-0000-0000-000000000000}"/>
          </ac:spMkLst>
        </pc:spChg>
      </pc:sldChg>
      <pc:sldChg chg="modSp mod">
        <pc:chgData name="Bachowski, Alex" userId="27a92aae-3fd4-4639-8cd7-928609c28f6b" providerId="ADAL" clId="{60A9DA15-387C-4DCC-A2CE-AACA5F26928B}" dt="2023-03-21T13:06:11.700" v="83" actId="20577"/>
        <pc:sldMkLst>
          <pc:docMk/>
          <pc:sldMk cId="3529029591" sldId="327"/>
        </pc:sldMkLst>
        <pc:spChg chg="mod">
          <ac:chgData name="Bachowski, Alex" userId="27a92aae-3fd4-4639-8cd7-928609c28f6b" providerId="ADAL" clId="{60A9DA15-387C-4DCC-A2CE-AACA5F26928B}" dt="2023-03-21T13:06:11.700" v="83" actId="20577"/>
          <ac:spMkLst>
            <pc:docMk/>
            <pc:sldMk cId="3529029591" sldId="327"/>
            <ac:spMk id="4" creationId="{00000000-0000-0000-0000-000000000000}"/>
          </ac:spMkLst>
        </pc:spChg>
      </pc:sldChg>
      <pc:sldChg chg="modSp ord modAnim">
        <pc:chgData name="Bachowski, Alex" userId="27a92aae-3fd4-4639-8cd7-928609c28f6b" providerId="ADAL" clId="{60A9DA15-387C-4DCC-A2CE-AACA5F26928B}" dt="2023-03-21T14:39:29.214" v="5388"/>
        <pc:sldMkLst>
          <pc:docMk/>
          <pc:sldMk cId="28594051" sldId="328"/>
        </pc:sldMkLst>
        <pc:spChg chg="mod">
          <ac:chgData name="Bachowski, Alex" userId="27a92aae-3fd4-4639-8cd7-928609c28f6b" providerId="ADAL" clId="{60A9DA15-387C-4DCC-A2CE-AACA5F26928B}" dt="2023-03-21T14:38:34.507" v="5384" actId="20577"/>
          <ac:spMkLst>
            <pc:docMk/>
            <pc:sldMk cId="28594051" sldId="328"/>
            <ac:spMk id="2" creationId="{00000000-0000-0000-0000-000000000000}"/>
          </ac:spMkLst>
        </pc:spChg>
      </pc:sldChg>
      <pc:sldChg chg="modSp mod modAnim">
        <pc:chgData name="Bachowski, Alex" userId="27a92aae-3fd4-4639-8cd7-928609c28f6b" providerId="ADAL" clId="{60A9DA15-387C-4DCC-A2CE-AACA5F26928B}" dt="2023-03-21T15:05:38.506" v="8866" actId="20577"/>
        <pc:sldMkLst>
          <pc:docMk/>
          <pc:sldMk cId="4110135698" sldId="330"/>
        </pc:sldMkLst>
        <pc:spChg chg="mod">
          <ac:chgData name="Bachowski, Alex" userId="27a92aae-3fd4-4639-8cd7-928609c28f6b" providerId="ADAL" clId="{60A9DA15-387C-4DCC-A2CE-AACA5F26928B}" dt="2023-03-21T15:05:38.506" v="8866" actId="20577"/>
          <ac:spMkLst>
            <pc:docMk/>
            <pc:sldMk cId="4110135698" sldId="330"/>
            <ac:spMk id="3" creationId="{00000000-0000-0000-0000-000000000000}"/>
          </ac:spMkLst>
        </pc:spChg>
        <pc:spChg chg="mod">
          <ac:chgData name="Bachowski, Alex" userId="27a92aae-3fd4-4639-8cd7-928609c28f6b" providerId="ADAL" clId="{60A9DA15-387C-4DCC-A2CE-AACA5F26928B}" dt="2023-03-21T13:12:50.973" v="506" actId="313"/>
          <ac:spMkLst>
            <pc:docMk/>
            <pc:sldMk cId="4110135698" sldId="330"/>
            <ac:spMk id="4" creationId="{B90E1886-F7AC-4D76-890F-5208EE414874}"/>
          </ac:spMkLst>
        </pc:spChg>
      </pc:sldChg>
      <pc:sldChg chg="modSp mod modAnim">
        <pc:chgData name="Bachowski, Alex" userId="27a92aae-3fd4-4639-8cd7-928609c28f6b" providerId="ADAL" clId="{60A9DA15-387C-4DCC-A2CE-AACA5F26928B}" dt="2023-03-21T14:18:30.380" v="2712" actId="20577"/>
        <pc:sldMkLst>
          <pc:docMk/>
          <pc:sldMk cId="2014298108" sldId="332"/>
        </pc:sldMkLst>
        <pc:spChg chg="mod">
          <ac:chgData name="Bachowski, Alex" userId="27a92aae-3fd4-4639-8cd7-928609c28f6b" providerId="ADAL" clId="{60A9DA15-387C-4DCC-A2CE-AACA5F26928B}" dt="2023-03-21T14:18:30.380" v="2712" actId="20577"/>
          <ac:spMkLst>
            <pc:docMk/>
            <pc:sldMk cId="2014298108" sldId="332"/>
            <ac:spMk id="2" creationId="{00000000-0000-0000-0000-000000000000}"/>
          </ac:spMkLst>
        </pc:spChg>
      </pc:sldChg>
      <pc:sldChg chg="modSp mod modAnim">
        <pc:chgData name="Bachowski, Alex" userId="27a92aae-3fd4-4639-8cd7-928609c28f6b" providerId="ADAL" clId="{60A9DA15-387C-4DCC-A2CE-AACA5F26928B}" dt="2023-03-21T18:31:21.596" v="13236" actId="115"/>
        <pc:sldMkLst>
          <pc:docMk/>
          <pc:sldMk cId="331942947" sldId="333"/>
        </pc:sldMkLst>
        <pc:spChg chg="mod">
          <ac:chgData name="Bachowski, Alex" userId="27a92aae-3fd4-4639-8cd7-928609c28f6b" providerId="ADAL" clId="{60A9DA15-387C-4DCC-A2CE-AACA5F26928B}" dt="2023-03-21T18:31:21.596" v="13236" actId="115"/>
          <ac:spMkLst>
            <pc:docMk/>
            <pc:sldMk cId="331942947" sldId="333"/>
            <ac:spMk id="2" creationId="{00000000-0000-0000-0000-000000000000}"/>
          </ac:spMkLst>
        </pc:spChg>
      </pc:sldChg>
      <pc:sldChg chg="del">
        <pc:chgData name="Bachowski, Alex" userId="27a92aae-3fd4-4639-8cd7-928609c28f6b" providerId="ADAL" clId="{60A9DA15-387C-4DCC-A2CE-AACA5F26928B}" dt="2023-03-21T14:16:17.055" v="2531" actId="47"/>
        <pc:sldMkLst>
          <pc:docMk/>
          <pc:sldMk cId="1034272884" sldId="334"/>
        </pc:sldMkLst>
      </pc:sldChg>
      <pc:sldChg chg="modSp">
        <pc:chgData name="Bachowski, Alex" userId="27a92aae-3fd4-4639-8cd7-928609c28f6b" providerId="ADAL" clId="{60A9DA15-387C-4DCC-A2CE-AACA5F26928B}" dt="2023-03-21T13:13:33.292" v="533" actId="207"/>
        <pc:sldMkLst>
          <pc:docMk/>
          <pc:sldMk cId="3612399251" sldId="336"/>
        </pc:sldMkLst>
        <pc:spChg chg="mod">
          <ac:chgData name="Bachowski, Alex" userId="27a92aae-3fd4-4639-8cd7-928609c28f6b" providerId="ADAL" clId="{60A9DA15-387C-4DCC-A2CE-AACA5F26928B}" dt="2023-03-21T13:13:33.292" v="533" actId="207"/>
          <ac:spMkLst>
            <pc:docMk/>
            <pc:sldMk cId="3612399251" sldId="336"/>
            <ac:spMk id="2" creationId="{00000000-0000-0000-0000-000000000000}"/>
          </ac:spMkLst>
        </pc:spChg>
      </pc:sldChg>
      <pc:sldChg chg="modSp mod modAnim">
        <pc:chgData name="Bachowski, Alex" userId="27a92aae-3fd4-4639-8cd7-928609c28f6b" providerId="ADAL" clId="{60A9DA15-387C-4DCC-A2CE-AACA5F26928B}" dt="2023-03-21T14:36:39.184" v="5328" actId="20577"/>
        <pc:sldMkLst>
          <pc:docMk/>
          <pc:sldMk cId="1640213315" sldId="337"/>
        </pc:sldMkLst>
        <pc:spChg chg="mod">
          <ac:chgData name="Bachowski, Alex" userId="27a92aae-3fd4-4639-8cd7-928609c28f6b" providerId="ADAL" clId="{60A9DA15-387C-4DCC-A2CE-AACA5F26928B}" dt="2023-03-21T14:36:39.184" v="5328" actId="20577"/>
          <ac:spMkLst>
            <pc:docMk/>
            <pc:sldMk cId="1640213315" sldId="337"/>
            <ac:spMk id="2" creationId="{00000000-0000-0000-0000-000000000000}"/>
          </ac:spMkLst>
        </pc:spChg>
      </pc:sldChg>
      <pc:sldChg chg="modSp mod modAnim">
        <pc:chgData name="Bachowski, Alex" userId="27a92aae-3fd4-4639-8cd7-928609c28f6b" providerId="ADAL" clId="{60A9DA15-387C-4DCC-A2CE-AACA5F26928B}" dt="2023-03-21T15:10:16.100" v="9731" actId="113"/>
        <pc:sldMkLst>
          <pc:docMk/>
          <pc:sldMk cId="3128323938" sldId="338"/>
        </pc:sldMkLst>
        <pc:spChg chg="mod">
          <ac:chgData name="Bachowski, Alex" userId="27a92aae-3fd4-4639-8cd7-928609c28f6b" providerId="ADAL" clId="{60A9DA15-387C-4DCC-A2CE-AACA5F26928B}" dt="2023-03-21T15:10:16.100" v="9731" actId="113"/>
          <ac:spMkLst>
            <pc:docMk/>
            <pc:sldMk cId="3128323938" sldId="338"/>
            <ac:spMk id="3" creationId="{00000000-0000-0000-0000-000000000000}"/>
          </ac:spMkLst>
        </pc:spChg>
        <pc:spChg chg="mod">
          <ac:chgData name="Bachowski, Alex" userId="27a92aae-3fd4-4639-8cd7-928609c28f6b" providerId="ADAL" clId="{60A9DA15-387C-4DCC-A2CE-AACA5F26928B}" dt="2023-03-21T13:13:01.467" v="509" actId="20577"/>
          <ac:spMkLst>
            <pc:docMk/>
            <pc:sldMk cId="3128323938" sldId="338"/>
            <ac:spMk id="4" creationId="{C40A4B2F-7430-4300-8735-A46AF4C9C974}"/>
          </ac:spMkLst>
        </pc:spChg>
      </pc:sldChg>
      <pc:sldChg chg="addSp modSp mod">
        <pc:chgData name="Bachowski, Alex" userId="27a92aae-3fd4-4639-8cd7-928609c28f6b" providerId="ADAL" clId="{60A9DA15-387C-4DCC-A2CE-AACA5F26928B}" dt="2023-03-21T14:55:12.761" v="7243" actId="14100"/>
        <pc:sldMkLst>
          <pc:docMk/>
          <pc:sldMk cId="916531173" sldId="340"/>
        </pc:sldMkLst>
        <pc:spChg chg="add mod">
          <ac:chgData name="Bachowski, Alex" userId="27a92aae-3fd4-4639-8cd7-928609c28f6b" providerId="ADAL" clId="{60A9DA15-387C-4DCC-A2CE-AACA5F26928B}" dt="2023-03-21T14:54:54.692" v="7239" actId="14100"/>
          <ac:spMkLst>
            <pc:docMk/>
            <pc:sldMk cId="916531173" sldId="340"/>
            <ac:spMk id="2" creationId="{E3BD0D49-17E5-AB78-0CD9-E300FB7A1AA8}"/>
          </ac:spMkLst>
        </pc:spChg>
        <pc:spChg chg="add mod">
          <ac:chgData name="Bachowski, Alex" userId="27a92aae-3fd4-4639-8cd7-928609c28f6b" providerId="ADAL" clId="{60A9DA15-387C-4DCC-A2CE-AACA5F26928B}" dt="2023-03-21T14:54:49.245" v="7238" actId="1076"/>
          <ac:spMkLst>
            <pc:docMk/>
            <pc:sldMk cId="916531173" sldId="340"/>
            <ac:spMk id="3" creationId="{7DB02F68-DDAB-280B-ECE6-23494765D11C}"/>
          </ac:spMkLst>
        </pc:spChg>
        <pc:spChg chg="mod">
          <ac:chgData name="Bachowski, Alex" userId="27a92aae-3fd4-4639-8cd7-928609c28f6b" providerId="ADAL" clId="{60A9DA15-387C-4DCC-A2CE-AACA5F26928B}" dt="2023-03-21T14:53:57.892" v="7209" actId="20577"/>
          <ac:spMkLst>
            <pc:docMk/>
            <pc:sldMk cId="916531173" sldId="340"/>
            <ac:spMk id="13" creationId="{F10535DF-3861-4BAE-8C65-A126A558E8C5}"/>
          </ac:spMkLst>
        </pc:spChg>
        <pc:spChg chg="mod">
          <ac:chgData name="Bachowski, Alex" userId="27a92aae-3fd4-4639-8cd7-928609c28f6b" providerId="ADAL" clId="{60A9DA15-387C-4DCC-A2CE-AACA5F26928B}" dt="2023-03-21T14:54:16.169" v="7231" actId="20577"/>
          <ac:spMkLst>
            <pc:docMk/>
            <pc:sldMk cId="916531173" sldId="340"/>
            <ac:spMk id="19" creationId="{7890E2B4-A6CC-4A4B-862C-4BF90BAEFA3B}"/>
          </ac:spMkLst>
        </pc:spChg>
        <pc:picChg chg="mod">
          <ac:chgData name="Bachowski, Alex" userId="27a92aae-3fd4-4639-8cd7-928609c28f6b" providerId="ADAL" clId="{60A9DA15-387C-4DCC-A2CE-AACA5F26928B}" dt="2023-03-21T14:54:37.314" v="7234" actId="1076"/>
          <ac:picMkLst>
            <pc:docMk/>
            <pc:sldMk cId="916531173" sldId="340"/>
            <ac:picMk id="11" creationId="{86A10EA4-4220-4F25-B14E-D9A09A068D00}"/>
          </ac:picMkLst>
        </pc:picChg>
        <pc:cxnChg chg="add mod">
          <ac:chgData name="Bachowski, Alex" userId="27a92aae-3fd4-4639-8cd7-928609c28f6b" providerId="ADAL" clId="{60A9DA15-387C-4DCC-A2CE-AACA5F26928B}" dt="2023-03-21T14:55:12.761" v="7243" actId="14100"/>
          <ac:cxnSpMkLst>
            <pc:docMk/>
            <pc:sldMk cId="916531173" sldId="340"/>
            <ac:cxnSpMk id="5" creationId="{5A5B95B6-D3A7-E4BA-0EBF-BADA722D2519}"/>
          </ac:cxnSpMkLst>
        </pc:cxnChg>
        <pc:cxnChg chg="mod">
          <ac:chgData name="Bachowski, Alex" userId="27a92aae-3fd4-4639-8cd7-928609c28f6b" providerId="ADAL" clId="{60A9DA15-387C-4DCC-A2CE-AACA5F26928B}" dt="2023-03-21T14:54:58.470" v="7240" actId="14100"/>
          <ac:cxnSpMkLst>
            <pc:docMk/>
            <pc:sldMk cId="916531173" sldId="340"/>
            <ac:cxnSpMk id="15" creationId="{82E56A94-12A8-4BC7-A3CA-08318A52A26F}"/>
          </ac:cxnSpMkLst>
        </pc:cxnChg>
      </pc:sldChg>
      <pc:sldChg chg="modSp mod">
        <pc:chgData name="Bachowski, Alex" userId="27a92aae-3fd4-4639-8cd7-928609c28f6b" providerId="ADAL" clId="{60A9DA15-387C-4DCC-A2CE-AACA5F26928B}" dt="2023-03-21T15:30:01.259" v="10474" actId="20577"/>
        <pc:sldMkLst>
          <pc:docMk/>
          <pc:sldMk cId="579895020" sldId="341"/>
        </pc:sldMkLst>
        <pc:spChg chg="mod">
          <ac:chgData name="Bachowski, Alex" userId="27a92aae-3fd4-4639-8cd7-928609c28f6b" providerId="ADAL" clId="{60A9DA15-387C-4DCC-A2CE-AACA5F26928B}" dt="2023-03-21T15:30:01.259" v="10474" actId="20577"/>
          <ac:spMkLst>
            <pc:docMk/>
            <pc:sldMk cId="579895020" sldId="341"/>
            <ac:spMk id="3" creationId="{00000000-0000-0000-0000-000000000000}"/>
          </ac:spMkLst>
        </pc:spChg>
      </pc:sldChg>
      <pc:sldChg chg="addSp delSp modSp mod modAnim">
        <pc:chgData name="Bachowski, Alex" userId="27a92aae-3fd4-4639-8cd7-928609c28f6b" providerId="ADAL" clId="{60A9DA15-387C-4DCC-A2CE-AACA5F26928B}" dt="2023-03-21T14:50:57.730" v="7091" actId="1076"/>
        <pc:sldMkLst>
          <pc:docMk/>
          <pc:sldMk cId="1699798580" sldId="342"/>
        </pc:sldMkLst>
        <pc:spChg chg="mod">
          <ac:chgData name="Bachowski, Alex" userId="27a92aae-3fd4-4639-8cd7-928609c28f6b" providerId="ADAL" clId="{60A9DA15-387C-4DCC-A2CE-AACA5F26928B}" dt="2023-03-21T14:42:21.366" v="5594" actId="5793"/>
          <ac:spMkLst>
            <pc:docMk/>
            <pc:sldMk cId="1699798580" sldId="342"/>
            <ac:spMk id="2" creationId="{00000000-0000-0000-0000-000000000000}"/>
          </ac:spMkLst>
        </pc:spChg>
        <pc:spChg chg="del mod">
          <ac:chgData name="Bachowski, Alex" userId="27a92aae-3fd4-4639-8cd7-928609c28f6b" providerId="ADAL" clId="{60A9DA15-387C-4DCC-A2CE-AACA5F26928B}" dt="2023-03-21T14:39:51.373" v="5392" actId="478"/>
          <ac:spMkLst>
            <pc:docMk/>
            <pc:sldMk cId="1699798580" sldId="342"/>
            <ac:spMk id="6" creationId="{E72898A0-992D-47B7-9011-A283931E8E2A}"/>
          </ac:spMkLst>
        </pc:spChg>
        <pc:spChg chg="del">
          <ac:chgData name="Bachowski, Alex" userId="27a92aae-3fd4-4639-8cd7-928609c28f6b" providerId="ADAL" clId="{60A9DA15-387C-4DCC-A2CE-AACA5F26928B}" dt="2023-03-21T14:39:48.005" v="5390" actId="478"/>
          <ac:spMkLst>
            <pc:docMk/>
            <pc:sldMk cId="1699798580" sldId="342"/>
            <ac:spMk id="7" creationId="{4919F47E-D768-41DD-AF04-4231BC686907}"/>
          </ac:spMkLst>
        </pc:spChg>
        <pc:spChg chg="add del mod">
          <ac:chgData name="Bachowski, Alex" userId="27a92aae-3fd4-4639-8cd7-928609c28f6b" providerId="ADAL" clId="{60A9DA15-387C-4DCC-A2CE-AACA5F26928B}" dt="2023-03-21T14:50:42.084" v="7085" actId="478"/>
          <ac:spMkLst>
            <pc:docMk/>
            <pc:sldMk cId="1699798580" sldId="342"/>
            <ac:spMk id="9" creationId="{7125F0B1-82E3-289E-DFF5-DB52AAA154CD}"/>
          </ac:spMkLst>
        </pc:spChg>
        <pc:spChg chg="add mod">
          <ac:chgData name="Bachowski, Alex" userId="27a92aae-3fd4-4639-8cd7-928609c28f6b" providerId="ADAL" clId="{60A9DA15-387C-4DCC-A2CE-AACA5F26928B}" dt="2023-03-21T14:50:53.785" v="7089" actId="1076"/>
          <ac:spMkLst>
            <pc:docMk/>
            <pc:sldMk cId="1699798580" sldId="342"/>
            <ac:spMk id="10" creationId="{E80D43F4-2EBE-E22E-3423-C6BFA1003B88}"/>
          </ac:spMkLst>
        </pc:spChg>
        <pc:spChg chg="add mod">
          <ac:chgData name="Bachowski, Alex" userId="27a92aae-3fd4-4639-8cd7-928609c28f6b" providerId="ADAL" clId="{60A9DA15-387C-4DCC-A2CE-AACA5F26928B}" dt="2023-03-21T14:50:57.730" v="7091" actId="1076"/>
          <ac:spMkLst>
            <pc:docMk/>
            <pc:sldMk cId="1699798580" sldId="342"/>
            <ac:spMk id="11" creationId="{0A77F5C6-933F-11F2-16C4-1EE7E254B314}"/>
          </ac:spMkLst>
        </pc:spChg>
        <pc:picChg chg="del">
          <ac:chgData name="Bachowski, Alex" userId="27a92aae-3fd4-4639-8cd7-928609c28f6b" providerId="ADAL" clId="{60A9DA15-387C-4DCC-A2CE-AACA5F26928B}" dt="2023-03-21T14:39:45.205" v="5389" actId="478"/>
          <ac:picMkLst>
            <pc:docMk/>
            <pc:sldMk cId="1699798580" sldId="342"/>
            <ac:picMk id="5" creationId="{0C8C75A7-83A5-461F-A474-65A57C83C0A3}"/>
          </ac:picMkLst>
        </pc:picChg>
        <pc:picChg chg="add mod">
          <ac:chgData name="Bachowski, Alex" userId="27a92aae-3fd4-4639-8cd7-928609c28f6b" providerId="ADAL" clId="{60A9DA15-387C-4DCC-A2CE-AACA5F26928B}" dt="2023-03-21T14:41:37.087" v="5584" actId="1076"/>
          <ac:picMkLst>
            <pc:docMk/>
            <pc:sldMk cId="1699798580" sldId="342"/>
            <ac:picMk id="8" creationId="{57AB4A67-1088-6EA9-A156-4EB14F40F85B}"/>
          </ac:picMkLst>
        </pc:picChg>
      </pc:sldChg>
      <pc:sldChg chg="modSp add mod modAnim">
        <pc:chgData name="Bachowski, Alex" userId="27a92aae-3fd4-4639-8cd7-928609c28f6b" providerId="ADAL" clId="{60A9DA15-387C-4DCC-A2CE-AACA5F26928B}" dt="2023-03-21T14:26:05.578" v="3731" actId="313"/>
        <pc:sldMkLst>
          <pc:docMk/>
          <pc:sldMk cId="2157292" sldId="343"/>
        </pc:sldMkLst>
        <pc:spChg chg="mod">
          <ac:chgData name="Bachowski, Alex" userId="27a92aae-3fd4-4639-8cd7-928609c28f6b" providerId="ADAL" clId="{60A9DA15-387C-4DCC-A2CE-AACA5F26928B}" dt="2023-03-21T14:26:05.578" v="3731" actId="313"/>
          <ac:spMkLst>
            <pc:docMk/>
            <pc:sldMk cId="2157292" sldId="343"/>
            <ac:spMk id="2" creationId="{00000000-0000-0000-0000-000000000000}"/>
          </ac:spMkLst>
        </pc:spChg>
      </pc:sldChg>
      <pc:sldChg chg="new del">
        <pc:chgData name="Bachowski, Alex" userId="27a92aae-3fd4-4639-8cd7-928609c28f6b" providerId="ADAL" clId="{60A9DA15-387C-4DCC-A2CE-AACA5F26928B}" dt="2023-03-21T14:26:25.398" v="3734" actId="47"/>
        <pc:sldMkLst>
          <pc:docMk/>
          <pc:sldMk cId="3858046479" sldId="344"/>
        </pc:sldMkLst>
      </pc:sldChg>
      <pc:sldChg chg="modSp add ord">
        <pc:chgData name="Bachowski, Alex" userId="27a92aae-3fd4-4639-8cd7-928609c28f6b" providerId="ADAL" clId="{60A9DA15-387C-4DCC-A2CE-AACA5F26928B}" dt="2023-03-21T14:33:25.638" v="4897"/>
        <pc:sldMkLst>
          <pc:docMk/>
          <pc:sldMk cId="1574590002" sldId="345"/>
        </pc:sldMkLst>
        <pc:spChg chg="mod">
          <ac:chgData name="Bachowski, Alex" userId="27a92aae-3fd4-4639-8cd7-928609c28f6b" providerId="ADAL" clId="{60A9DA15-387C-4DCC-A2CE-AACA5F26928B}" dt="2023-03-21T14:28:19.657" v="3986" actId="20577"/>
          <ac:spMkLst>
            <pc:docMk/>
            <pc:sldMk cId="1574590002" sldId="345"/>
            <ac:spMk id="2" creationId="{00000000-0000-0000-0000-000000000000}"/>
          </ac:spMkLst>
        </pc:spChg>
      </pc:sldChg>
      <pc:sldChg chg="modSp add mod modAnim">
        <pc:chgData name="Bachowski, Alex" userId="27a92aae-3fd4-4639-8cd7-928609c28f6b" providerId="ADAL" clId="{60A9DA15-387C-4DCC-A2CE-AACA5F26928B}" dt="2023-03-21T14:33:20.169" v="4895" actId="20577"/>
        <pc:sldMkLst>
          <pc:docMk/>
          <pc:sldMk cId="2533233510" sldId="346"/>
        </pc:sldMkLst>
        <pc:spChg chg="mod">
          <ac:chgData name="Bachowski, Alex" userId="27a92aae-3fd4-4639-8cd7-928609c28f6b" providerId="ADAL" clId="{60A9DA15-387C-4DCC-A2CE-AACA5F26928B}" dt="2023-03-21T14:33:20.169" v="4895" actId="20577"/>
          <ac:spMkLst>
            <pc:docMk/>
            <pc:sldMk cId="2533233510" sldId="346"/>
            <ac:spMk id="2" creationId="{00000000-0000-0000-0000-000000000000}"/>
          </ac:spMkLst>
        </pc:spChg>
      </pc:sldChg>
      <pc:sldChg chg="new del">
        <pc:chgData name="Bachowski, Alex" userId="27a92aae-3fd4-4639-8cd7-928609c28f6b" providerId="ADAL" clId="{60A9DA15-387C-4DCC-A2CE-AACA5F26928B}" dt="2023-03-21T14:34:22.088" v="4901" actId="47"/>
        <pc:sldMkLst>
          <pc:docMk/>
          <pc:sldMk cId="481988166" sldId="347"/>
        </pc:sldMkLst>
      </pc:sldChg>
      <pc:sldChg chg="modSp add mod modAnim">
        <pc:chgData name="Bachowski, Alex" userId="27a92aae-3fd4-4639-8cd7-928609c28f6b" providerId="ADAL" clId="{60A9DA15-387C-4DCC-A2CE-AACA5F26928B}" dt="2023-03-21T15:39:41.801" v="11631" actId="27636"/>
        <pc:sldMkLst>
          <pc:docMk/>
          <pc:sldMk cId="3724277952" sldId="348"/>
        </pc:sldMkLst>
        <pc:spChg chg="mod">
          <ac:chgData name="Bachowski, Alex" userId="27a92aae-3fd4-4639-8cd7-928609c28f6b" providerId="ADAL" clId="{60A9DA15-387C-4DCC-A2CE-AACA5F26928B}" dt="2023-03-21T15:39:41.801" v="11631" actId="27636"/>
          <ac:spMkLst>
            <pc:docMk/>
            <pc:sldMk cId="3724277952" sldId="348"/>
            <ac:spMk id="2" creationId="{00000000-0000-0000-0000-000000000000}"/>
          </ac:spMkLst>
        </pc:spChg>
      </pc:sldChg>
      <pc:sldChg chg="modSp add mod modAnim">
        <pc:chgData name="Bachowski, Alex" userId="27a92aae-3fd4-4639-8cd7-928609c28f6b" providerId="ADAL" clId="{60A9DA15-387C-4DCC-A2CE-AACA5F26928B}" dt="2023-03-21T14:38:26.469" v="5379" actId="27636"/>
        <pc:sldMkLst>
          <pc:docMk/>
          <pc:sldMk cId="446053184" sldId="349"/>
        </pc:sldMkLst>
        <pc:spChg chg="mod">
          <ac:chgData name="Bachowski, Alex" userId="27a92aae-3fd4-4639-8cd7-928609c28f6b" providerId="ADAL" clId="{60A9DA15-387C-4DCC-A2CE-AACA5F26928B}" dt="2023-03-21T14:38:26.469" v="5379" actId="27636"/>
          <ac:spMkLst>
            <pc:docMk/>
            <pc:sldMk cId="446053184" sldId="349"/>
            <ac:spMk id="2" creationId="{00000000-0000-0000-0000-000000000000}"/>
          </ac:spMkLst>
        </pc:spChg>
      </pc:sldChg>
      <pc:sldChg chg="addSp delSp modSp add mod">
        <pc:chgData name="Bachowski, Alex" userId="27a92aae-3fd4-4639-8cd7-928609c28f6b" providerId="ADAL" clId="{60A9DA15-387C-4DCC-A2CE-AACA5F26928B}" dt="2023-03-21T14:58:04.692" v="7601" actId="33524"/>
        <pc:sldMkLst>
          <pc:docMk/>
          <pc:sldMk cId="1567151720" sldId="350"/>
        </pc:sldMkLst>
        <pc:spChg chg="mod">
          <ac:chgData name="Bachowski, Alex" userId="27a92aae-3fd4-4639-8cd7-928609c28f6b" providerId="ADAL" clId="{60A9DA15-387C-4DCC-A2CE-AACA5F26928B}" dt="2023-03-21T14:58:04.692" v="7601" actId="33524"/>
          <ac:spMkLst>
            <pc:docMk/>
            <pc:sldMk cId="1567151720" sldId="350"/>
            <ac:spMk id="2" creationId="{00000000-0000-0000-0000-000000000000}"/>
          </ac:spMkLst>
        </pc:spChg>
        <pc:spChg chg="add mod">
          <ac:chgData name="Bachowski, Alex" userId="27a92aae-3fd4-4639-8cd7-928609c28f6b" providerId="ADAL" clId="{60A9DA15-387C-4DCC-A2CE-AACA5F26928B}" dt="2023-03-21T14:50:33.390" v="7083" actId="1076"/>
          <ac:spMkLst>
            <pc:docMk/>
            <pc:sldMk cId="1567151720" sldId="350"/>
            <ac:spMk id="11" creationId="{FD51622D-17BD-AEC0-6DF0-AC17878D6A02}"/>
          </ac:spMkLst>
        </pc:spChg>
        <pc:spChg chg="add mod">
          <ac:chgData name="Bachowski, Alex" userId="27a92aae-3fd4-4639-8cd7-928609c28f6b" providerId="ADAL" clId="{60A9DA15-387C-4DCC-A2CE-AACA5F26928B}" dt="2023-03-21T14:52:21.837" v="7107" actId="14100"/>
          <ac:spMkLst>
            <pc:docMk/>
            <pc:sldMk cId="1567151720" sldId="350"/>
            <ac:spMk id="12" creationId="{B638DD95-1E76-6C6C-8864-09B0D04ED3A4}"/>
          </ac:spMkLst>
        </pc:spChg>
        <pc:picChg chg="add del mod">
          <ac:chgData name="Bachowski, Alex" userId="27a92aae-3fd4-4639-8cd7-928609c28f6b" providerId="ADAL" clId="{60A9DA15-387C-4DCC-A2CE-AACA5F26928B}" dt="2023-03-21T14:46:15.345" v="6467" actId="478"/>
          <ac:picMkLst>
            <pc:docMk/>
            <pc:sldMk cId="1567151720" sldId="350"/>
            <ac:picMk id="5" creationId="{4C0D3728-C7E6-3A27-0A95-29BAC1C58C3B}"/>
          </ac:picMkLst>
        </pc:picChg>
        <pc:picChg chg="add del">
          <ac:chgData name="Bachowski, Alex" userId="27a92aae-3fd4-4639-8cd7-928609c28f6b" providerId="ADAL" clId="{60A9DA15-387C-4DCC-A2CE-AACA5F26928B}" dt="2023-03-21T14:45:14.810" v="6277" actId="478"/>
          <ac:picMkLst>
            <pc:docMk/>
            <pc:sldMk cId="1567151720" sldId="350"/>
            <ac:picMk id="7" creationId="{08F81AA5-1692-8AE0-CEC1-15E59143B243}"/>
          </ac:picMkLst>
        </pc:picChg>
        <pc:picChg chg="del">
          <ac:chgData name="Bachowski, Alex" userId="27a92aae-3fd4-4639-8cd7-928609c28f6b" providerId="ADAL" clId="{60A9DA15-387C-4DCC-A2CE-AACA5F26928B}" dt="2023-03-21T14:43:49.607" v="5946" actId="478"/>
          <ac:picMkLst>
            <pc:docMk/>
            <pc:sldMk cId="1567151720" sldId="350"/>
            <ac:picMk id="8" creationId="{57AB4A67-1088-6EA9-A156-4EB14F40F85B}"/>
          </ac:picMkLst>
        </pc:picChg>
        <pc:picChg chg="add mod">
          <ac:chgData name="Bachowski, Alex" userId="27a92aae-3fd4-4639-8cd7-928609c28f6b" providerId="ADAL" clId="{60A9DA15-387C-4DCC-A2CE-AACA5F26928B}" dt="2023-03-21T14:46:45.183" v="6470" actId="1076"/>
          <ac:picMkLst>
            <pc:docMk/>
            <pc:sldMk cId="1567151720" sldId="350"/>
            <ac:picMk id="10" creationId="{23C1988D-EE53-F9E3-6E05-108A42F8F69B}"/>
          </ac:picMkLst>
        </pc:picChg>
        <pc:cxnChg chg="add mod">
          <ac:chgData name="Bachowski, Alex" userId="27a92aae-3fd4-4639-8cd7-928609c28f6b" providerId="ADAL" clId="{60A9DA15-387C-4DCC-A2CE-AACA5F26928B}" dt="2023-03-21T14:52:37.547" v="7112" actId="208"/>
          <ac:cxnSpMkLst>
            <pc:docMk/>
            <pc:sldMk cId="1567151720" sldId="350"/>
            <ac:cxnSpMk id="14" creationId="{9FBF7901-AB2A-ADF5-8028-8FCAE9964A82}"/>
          </ac:cxnSpMkLst>
        </pc:cxnChg>
      </pc:sldChg>
      <pc:sldChg chg="addSp delSp modSp add mod ord">
        <pc:chgData name="Bachowski, Alex" userId="27a92aae-3fd4-4639-8cd7-928609c28f6b" providerId="ADAL" clId="{60A9DA15-387C-4DCC-A2CE-AACA5F26928B}" dt="2023-03-21T14:52:47.455" v="7114" actId="14100"/>
        <pc:sldMkLst>
          <pc:docMk/>
          <pc:sldMk cId="3625752922" sldId="351"/>
        </pc:sldMkLst>
        <pc:spChg chg="mod">
          <ac:chgData name="Bachowski, Alex" userId="27a92aae-3fd4-4639-8cd7-928609c28f6b" providerId="ADAL" clId="{60A9DA15-387C-4DCC-A2CE-AACA5F26928B}" dt="2023-03-21T14:51:56.797" v="7104" actId="20577"/>
          <ac:spMkLst>
            <pc:docMk/>
            <pc:sldMk cId="3625752922" sldId="351"/>
            <ac:spMk id="2" creationId="{00000000-0000-0000-0000-000000000000}"/>
          </ac:spMkLst>
        </pc:spChg>
        <pc:spChg chg="add mod">
          <ac:chgData name="Bachowski, Alex" userId="27a92aae-3fd4-4639-8cd7-928609c28f6b" providerId="ADAL" clId="{60A9DA15-387C-4DCC-A2CE-AACA5F26928B}" dt="2023-03-21T14:51:18.516" v="7098" actId="14100"/>
          <ac:spMkLst>
            <pc:docMk/>
            <pc:sldMk cId="3625752922" sldId="351"/>
            <ac:spMk id="3" creationId="{5876CB8E-29CD-411A-4EA7-B3C850CC0F70}"/>
          </ac:spMkLst>
        </pc:spChg>
        <pc:picChg chg="del">
          <ac:chgData name="Bachowski, Alex" userId="27a92aae-3fd4-4639-8cd7-928609c28f6b" providerId="ADAL" clId="{60A9DA15-387C-4DCC-A2CE-AACA5F26928B}" dt="2023-03-21T14:45:12.729" v="6276" actId="478"/>
          <ac:picMkLst>
            <pc:docMk/>
            <pc:sldMk cId="3625752922" sldId="351"/>
            <ac:picMk id="7" creationId="{08F81AA5-1692-8AE0-CEC1-15E59143B243}"/>
          </ac:picMkLst>
        </pc:picChg>
        <pc:cxnChg chg="add mod">
          <ac:chgData name="Bachowski, Alex" userId="27a92aae-3fd4-4639-8cd7-928609c28f6b" providerId="ADAL" clId="{60A9DA15-387C-4DCC-A2CE-AACA5F26928B}" dt="2023-03-21T14:52:47.455" v="7114" actId="14100"/>
          <ac:cxnSpMkLst>
            <pc:docMk/>
            <pc:sldMk cId="3625752922" sldId="351"/>
            <ac:cxnSpMk id="8" creationId="{12D79459-2B57-2208-4A6A-658A42C492B6}"/>
          </ac:cxnSpMkLst>
        </pc:cxnChg>
      </pc:sldChg>
      <pc:sldChg chg="addSp delSp modSp add mod">
        <pc:chgData name="Bachowski, Alex" userId="27a92aae-3fd4-4639-8cd7-928609c28f6b" providerId="ADAL" clId="{60A9DA15-387C-4DCC-A2CE-AACA5F26928B}" dt="2023-03-21T14:50:22.487" v="7080" actId="208"/>
        <pc:sldMkLst>
          <pc:docMk/>
          <pc:sldMk cId="1978077102" sldId="352"/>
        </pc:sldMkLst>
        <pc:spChg chg="mod">
          <ac:chgData name="Bachowski, Alex" userId="27a92aae-3fd4-4639-8cd7-928609c28f6b" providerId="ADAL" clId="{60A9DA15-387C-4DCC-A2CE-AACA5F26928B}" dt="2023-03-21T14:50:02.231" v="7074" actId="20577"/>
          <ac:spMkLst>
            <pc:docMk/>
            <pc:sldMk cId="1978077102" sldId="352"/>
            <ac:spMk id="2" creationId="{00000000-0000-0000-0000-000000000000}"/>
          </ac:spMkLst>
        </pc:spChg>
        <pc:spChg chg="add mod">
          <ac:chgData name="Bachowski, Alex" userId="27a92aae-3fd4-4639-8cd7-928609c28f6b" providerId="ADAL" clId="{60A9DA15-387C-4DCC-A2CE-AACA5F26928B}" dt="2023-03-21T14:50:22.487" v="7080" actId="208"/>
          <ac:spMkLst>
            <pc:docMk/>
            <pc:sldMk cId="1978077102" sldId="352"/>
            <ac:spMk id="6" creationId="{A620CC3C-D0D4-9DA7-7406-2F63B2EF7411}"/>
          </ac:spMkLst>
        </pc:spChg>
        <pc:picChg chg="add mod">
          <ac:chgData name="Bachowski, Alex" userId="27a92aae-3fd4-4639-8cd7-928609c28f6b" providerId="ADAL" clId="{60A9DA15-387C-4DCC-A2CE-AACA5F26928B}" dt="2023-03-21T14:49:02.896" v="6811" actId="1076"/>
          <ac:picMkLst>
            <pc:docMk/>
            <pc:sldMk cId="1978077102" sldId="352"/>
            <ac:picMk id="5" creationId="{17C66939-32CF-C914-C1F6-74481BB6DBCD}"/>
          </ac:picMkLst>
        </pc:picChg>
        <pc:picChg chg="del">
          <ac:chgData name="Bachowski, Alex" userId="27a92aae-3fd4-4639-8cd7-928609c28f6b" providerId="ADAL" clId="{60A9DA15-387C-4DCC-A2CE-AACA5F26928B}" dt="2023-03-21T14:48:57.891" v="6807" actId="478"/>
          <ac:picMkLst>
            <pc:docMk/>
            <pc:sldMk cId="1978077102" sldId="352"/>
            <ac:picMk id="10" creationId="{23C1988D-EE53-F9E3-6E05-108A42F8F69B}"/>
          </ac:picMkLst>
        </pc:picChg>
      </pc:sldChg>
      <pc:sldChg chg="modSp add modAnim">
        <pc:chgData name="Bachowski, Alex" userId="27a92aae-3fd4-4639-8cd7-928609c28f6b" providerId="ADAL" clId="{60A9DA15-387C-4DCC-A2CE-AACA5F26928B}" dt="2023-03-21T15:06:18.689" v="8963" actId="115"/>
        <pc:sldMkLst>
          <pc:docMk/>
          <pc:sldMk cId="50497363" sldId="353"/>
        </pc:sldMkLst>
        <pc:spChg chg="mod">
          <ac:chgData name="Bachowski, Alex" userId="27a92aae-3fd4-4639-8cd7-928609c28f6b" providerId="ADAL" clId="{60A9DA15-387C-4DCC-A2CE-AACA5F26928B}" dt="2023-03-21T15:06:18.689" v="8963" actId="115"/>
          <ac:spMkLst>
            <pc:docMk/>
            <pc:sldMk cId="50497363" sldId="353"/>
            <ac:spMk id="3" creationId="{00000000-0000-0000-0000-000000000000}"/>
          </ac:spMkLst>
        </pc:spChg>
      </pc:sldChg>
      <pc:sldChg chg="modSp add modAnim">
        <pc:chgData name="Bachowski, Alex" userId="27a92aae-3fd4-4639-8cd7-928609c28f6b" providerId="ADAL" clId="{60A9DA15-387C-4DCC-A2CE-AACA5F26928B}" dt="2023-03-21T15:33:42.282" v="10553" actId="20577"/>
        <pc:sldMkLst>
          <pc:docMk/>
          <pc:sldMk cId="3853198100" sldId="354"/>
        </pc:sldMkLst>
        <pc:spChg chg="mod">
          <ac:chgData name="Bachowski, Alex" userId="27a92aae-3fd4-4639-8cd7-928609c28f6b" providerId="ADAL" clId="{60A9DA15-387C-4DCC-A2CE-AACA5F26928B}" dt="2023-03-21T15:33:42.282" v="10553" actId="20577"/>
          <ac:spMkLst>
            <pc:docMk/>
            <pc:sldMk cId="3853198100" sldId="354"/>
            <ac:spMk id="3" creationId="{00000000-0000-0000-0000-000000000000}"/>
          </ac:spMkLst>
        </pc:spChg>
      </pc:sldChg>
      <pc:sldChg chg="addSp modSp new mod">
        <pc:chgData name="Bachowski, Alex" userId="27a92aae-3fd4-4639-8cd7-928609c28f6b" providerId="ADAL" clId="{60A9DA15-387C-4DCC-A2CE-AACA5F26928B}" dt="2023-03-21T15:30:34.918" v="10476" actId="1076"/>
        <pc:sldMkLst>
          <pc:docMk/>
          <pc:sldMk cId="2330913041" sldId="355"/>
        </pc:sldMkLst>
        <pc:spChg chg="mod">
          <ac:chgData name="Bachowski, Alex" userId="27a92aae-3fd4-4639-8cd7-928609c28f6b" providerId="ADAL" clId="{60A9DA15-387C-4DCC-A2CE-AACA5F26928B}" dt="2023-03-21T15:23:07.909" v="9746" actId="1076"/>
          <ac:spMkLst>
            <pc:docMk/>
            <pc:sldMk cId="2330913041" sldId="355"/>
            <ac:spMk id="2" creationId="{BB445298-180A-9CF5-46E8-94F40E68918E}"/>
          </ac:spMkLst>
        </pc:spChg>
        <pc:spChg chg="mod">
          <ac:chgData name="Bachowski, Alex" userId="27a92aae-3fd4-4639-8cd7-928609c28f6b" providerId="ADAL" clId="{60A9DA15-387C-4DCC-A2CE-AACA5F26928B}" dt="2023-03-21T15:30:32.620" v="10475" actId="2711"/>
          <ac:spMkLst>
            <pc:docMk/>
            <pc:sldMk cId="2330913041" sldId="355"/>
            <ac:spMk id="3" creationId="{3F3F4A0A-65FF-11DB-9404-D069C7ECE3A5}"/>
          </ac:spMkLst>
        </pc:spChg>
        <pc:picChg chg="add mod">
          <ac:chgData name="Bachowski, Alex" userId="27a92aae-3fd4-4639-8cd7-928609c28f6b" providerId="ADAL" clId="{60A9DA15-387C-4DCC-A2CE-AACA5F26928B}" dt="2023-03-21T15:30:34.918" v="10476" actId="1076"/>
          <ac:picMkLst>
            <pc:docMk/>
            <pc:sldMk cId="2330913041" sldId="355"/>
            <ac:picMk id="5" creationId="{240392F3-432B-AA0E-2FA9-7EA13A9AB7D1}"/>
          </ac:picMkLst>
        </pc:picChg>
      </pc:sldChg>
      <pc:sldChg chg="addSp delSp modSp add mod modAnim">
        <pc:chgData name="Bachowski, Alex" userId="27a92aae-3fd4-4639-8cd7-928609c28f6b" providerId="ADAL" clId="{60A9DA15-387C-4DCC-A2CE-AACA5F26928B}" dt="2023-03-21T15:35:03.618" v="10852" actId="22"/>
        <pc:sldMkLst>
          <pc:docMk/>
          <pc:sldMk cId="2272744666" sldId="356"/>
        </pc:sldMkLst>
        <pc:spChg chg="mod">
          <ac:chgData name="Bachowski, Alex" userId="27a92aae-3fd4-4639-8cd7-928609c28f6b" providerId="ADAL" clId="{60A9DA15-387C-4DCC-A2CE-AACA5F26928B}" dt="2023-03-21T15:34:56.499" v="10850" actId="313"/>
          <ac:spMkLst>
            <pc:docMk/>
            <pc:sldMk cId="2272744666" sldId="356"/>
            <ac:spMk id="2" creationId="{00000000-0000-0000-0000-000000000000}"/>
          </ac:spMkLst>
        </pc:spChg>
        <pc:spChg chg="add del">
          <ac:chgData name="Bachowski, Alex" userId="27a92aae-3fd4-4639-8cd7-928609c28f6b" providerId="ADAL" clId="{60A9DA15-387C-4DCC-A2CE-AACA5F26928B}" dt="2023-03-21T15:35:03.618" v="10852" actId="22"/>
          <ac:spMkLst>
            <pc:docMk/>
            <pc:sldMk cId="2272744666" sldId="356"/>
            <ac:spMk id="5" creationId="{44C3876E-1C33-A4B9-E8BC-9455C41F8775}"/>
          </ac:spMkLst>
        </pc:spChg>
      </pc:sldChg>
      <pc:sldChg chg="modSp add mod modAnim">
        <pc:chgData name="Bachowski, Alex" userId="27a92aae-3fd4-4639-8cd7-928609c28f6b" providerId="ADAL" clId="{60A9DA15-387C-4DCC-A2CE-AACA5F26928B}" dt="2023-03-21T15:38:10.795" v="11626" actId="20577"/>
        <pc:sldMkLst>
          <pc:docMk/>
          <pc:sldMk cId="2647273980" sldId="357"/>
        </pc:sldMkLst>
        <pc:spChg chg="mod">
          <ac:chgData name="Bachowski, Alex" userId="27a92aae-3fd4-4639-8cd7-928609c28f6b" providerId="ADAL" clId="{60A9DA15-387C-4DCC-A2CE-AACA5F26928B}" dt="2023-03-21T15:38:10.795" v="11626" actId="20577"/>
          <ac:spMkLst>
            <pc:docMk/>
            <pc:sldMk cId="2647273980" sldId="357"/>
            <ac:spMk id="2" creationId="{00000000-0000-0000-0000-000000000000}"/>
          </ac:spMkLst>
        </pc:spChg>
      </pc:sldChg>
      <pc:sldChg chg="addSp delSp modSp add mod">
        <pc:chgData name="Bachowski, Alex" userId="27a92aae-3fd4-4639-8cd7-928609c28f6b" providerId="ADAL" clId="{60A9DA15-387C-4DCC-A2CE-AACA5F26928B}" dt="2023-03-21T18:22:50.486" v="11982" actId="22"/>
        <pc:sldMkLst>
          <pc:docMk/>
          <pc:sldMk cId="1188024112" sldId="358"/>
        </pc:sldMkLst>
        <pc:spChg chg="mod">
          <ac:chgData name="Bachowski, Alex" userId="27a92aae-3fd4-4639-8cd7-928609c28f6b" providerId="ADAL" clId="{60A9DA15-387C-4DCC-A2CE-AACA5F26928B}" dt="2023-03-21T18:22:34.878" v="11979" actId="20577"/>
          <ac:spMkLst>
            <pc:docMk/>
            <pc:sldMk cId="1188024112" sldId="358"/>
            <ac:spMk id="2" creationId="{00000000-0000-0000-0000-000000000000}"/>
          </ac:spMkLst>
        </pc:spChg>
        <pc:spChg chg="mod ord">
          <ac:chgData name="Bachowski, Alex" userId="27a92aae-3fd4-4639-8cd7-928609c28f6b" providerId="ADAL" clId="{60A9DA15-387C-4DCC-A2CE-AACA5F26928B}" dt="2023-03-21T18:21:59.487" v="11834" actId="1076"/>
          <ac:spMkLst>
            <pc:docMk/>
            <pc:sldMk cId="1188024112" sldId="358"/>
            <ac:spMk id="6" creationId="{A620CC3C-D0D4-9DA7-7406-2F63B2EF7411}"/>
          </ac:spMkLst>
        </pc:spChg>
        <pc:picChg chg="del">
          <ac:chgData name="Bachowski, Alex" userId="27a92aae-3fd4-4639-8cd7-928609c28f6b" providerId="ADAL" clId="{60A9DA15-387C-4DCC-A2CE-AACA5F26928B}" dt="2023-03-21T18:20:43.639" v="11638" actId="478"/>
          <ac:picMkLst>
            <pc:docMk/>
            <pc:sldMk cId="1188024112" sldId="358"/>
            <ac:picMk id="5" creationId="{17C66939-32CF-C914-C1F6-74481BB6DBCD}"/>
          </ac:picMkLst>
        </pc:picChg>
        <pc:picChg chg="add mod">
          <ac:chgData name="Bachowski, Alex" userId="27a92aae-3fd4-4639-8cd7-928609c28f6b" providerId="ADAL" clId="{60A9DA15-387C-4DCC-A2CE-AACA5F26928B}" dt="2023-03-21T18:22:45.988" v="11980" actId="1076"/>
          <ac:picMkLst>
            <pc:docMk/>
            <pc:sldMk cId="1188024112" sldId="358"/>
            <ac:picMk id="7" creationId="{7A369581-EEBB-BB1A-827F-8B8341227129}"/>
          </ac:picMkLst>
        </pc:picChg>
        <pc:picChg chg="add del">
          <ac:chgData name="Bachowski, Alex" userId="27a92aae-3fd4-4639-8cd7-928609c28f6b" providerId="ADAL" clId="{60A9DA15-387C-4DCC-A2CE-AACA5F26928B}" dt="2023-03-21T18:22:50.486" v="11982" actId="22"/>
          <ac:picMkLst>
            <pc:docMk/>
            <pc:sldMk cId="1188024112" sldId="358"/>
            <ac:picMk id="9" creationId="{0E964A90-DACB-01BE-4142-4F5CE8F1F111}"/>
          </ac:picMkLst>
        </pc:picChg>
      </pc:sldChg>
      <pc:sldChg chg="addSp delSp modSp add mod">
        <pc:chgData name="Bachowski, Alex" userId="27a92aae-3fd4-4639-8cd7-928609c28f6b" providerId="ADAL" clId="{60A9DA15-387C-4DCC-A2CE-AACA5F26928B}" dt="2023-03-21T18:26:57.530" v="12549" actId="115"/>
        <pc:sldMkLst>
          <pc:docMk/>
          <pc:sldMk cId="539746580" sldId="359"/>
        </pc:sldMkLst>
        <pc:spChg chg="mod">
          <ac:chgData name="Bachowski, Alex" userId="27a92aae-3fd4-4639-8cd7-928609c28f6b" providerId="ADAL" clId="{60A9DA15-387C-4DCC-A2CE-AACA5F26928B}" dt="2023-03-21T18:26:57.530" v="12549" actId="115"/>
          <ac:spMkLst>
            <pc:docMk/>
            <pc:sldMk cId="539746580" sldId="359"/>
            <ac:spMk id="2" creationId="{00000000-0000-0000-0000-000000000000}"/>
          </ac:spMkLst>
        </pc:spChg>
        <pc:spChg chg="mod ord">
          <ac:chgData name="Bachowski, Alex" userId="27a92aae-3fd4-4639-8cd7-928609c28f6b" providerId="ADAL" clId="{60A9DA15-387C-4DCC-A2CE-AACA5F26928B}" dt="2023-03-21T18:25:17.554" v="12321" actId="14100"/>
          <ac:spMkLst>
            <pc:docMk/>
            <pc:sldMk cId="539746580" sldId="359"/>
            <ac:spMk id="6" creationId="{A620CC3C-D0D4-9DA7-7406-2F63B2EF7411}"/>
          </ac:spMkLst>
        </pc:spChg>
        <pc:spChg chg="add mod">
          <ac:chgData name="Bachowski, Alex" userId="27a92aae-3fd4-4639-8cd7-928609c28f6b" providerId="ADAL" clId="{60A9DA15-387C-4DCC-A2CE-AACA5F26928B}" dt="2023-03-21T18:26:10.881" v="12546" actId="14100"/>
          <ac:spMkLst>
            <pc:docMk/>
            <pc:sldMk cId="539746580" sldId="359"/>
            <ac:spMk id="8" creationId="{89E68FFC-3391-5C4E-B5D5-189B38AC1200}"/>
          </ac:spMkLst>
        </pc:spChg>
        <pc:picChg chg="add mod">
          <ac:chgData name="Bachowski, Alex" userId="27a92aae-3fd4-4639-8cd7-928609c28f6b" providerId="ADAL" clId="{60A9DA15-387C-4DCC-A2CE-AACA5F26928B}" dt="2023-03-21T18:24:04.657" v="12203" actId="1076"/>
          <ac:picMkLst>
            <pc:docMk/>
            <pc:sldMk cId="539746580" sldId="359"/>
            <ac:picMk id="5" creationId="{73832267-16CB-9B0F-F240-B64D69017D4C}"/>
          </ac:picMkLst>
        </pc:picChg>
        <pc:picChg chg="del">
          <ac:chgData name="Bachowski, Alex" userId="27a92aae-3fd4-4639-8cd7-928609c28f6b" providerId="ADAL" clId="{60A9DA15-387C-4DCC-A2CE-AACA5F26928B}" dt="2023-03-21T18:23:54.270" v="12197" actId="478"/>
          <ac:picMkLst>
            <pc:docMk/>
            <pc:sldMk cId="539746580" sldId="359"/>
            <ac:picMk id="7" creationId="{7A369581-EEBB-BB1A-827F-8B834122712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7467" cy="464502"/>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4" y="1"/>
            <a:ext cx="3027467" cy="464502"/>
          </a:xfrm>
          <a:prstGeom prst="rect">
            <a:avLst/>
          </a:prstGeom>
        </p:spPr>
        <p:txBody>
          <a:bodyPr vert="horz" lIns="91221" tIns="45610" rIns="91221" bIns="45610" rtlCol="0"/>
          <a:lstStyle>
            <a:lvl1pPr algn="r">
              <a:defRPr sz="1200"/>
            </a:lvl1pPr>
          </a:lstStyle>
          <a:p>
            <a:fld id="{BADEE08D-F930-45F3-9703-43025C14F899}" type="datetimeFigureOut">
              <a:rPr lang="en-US" smtClean="0"/>
              <a:pPr/>
              <a:t>8/23/2023</a:t>
            </a:fld>
            <a:endParaRPr lang="en-US" dirty="0"/>
          </a:p>
        </p:txBody>
      </p:sp>
      <p:sp>
        <p:nvSpPr>
          <p:cNvPr id="4" name="Footer Placeholder 3"/>
          <p:cNvSpPr>
            <a:spLocks noGrp="1"/>
          </p:cNvSpPr>
          <p:nvPr>
            <p:ph type="ftr" sz="quarter" idx="2"/>
          </p:nvPr>
        </p:nvSpPr>
        <p:spPr>
          <a:xfrm>
            <a:off x="0" y="8817613"/>
            <a:ext cx="3027467" cy="464502"/>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4" y="8817613"/>
            <a:ext cx="3027467" cy="464502"/>
          </a:xfrm>
          <a:prstGeom prst="rect">
            <a:avLst/>
          </a:prstGeom>
        </p:spPr>
        <p:txBody>
          <a:bodyPr vert="horz" lIns="91221" tIns="45610" rIns="91221" bIns="45610" rtlCol="0" anchor="b"/>
          <a:lstStyle>
            <a:lvl1pPr algn="r">
              <a:defRPr sz="1200"/>
            </a:lvl1pPr>
          </a:lstStyle>
          <a:p>
            <a:fld id="{E8615873-E511-4191-9412-8DB91F9B33CA}" type="slidenum">
              <a:rPr lang="en-US" smtClean="0"/>
              <a:pPr/>
              <a:t>‹#›</a:t>
            </a:fld>
            <a:endParaRPr lang="en-US" dirty="0"/>
          </a:p>
        </p:txBody>
      </p:sp>
    </p:spTree>
    <p:extLst>
      <p:ext uri="{BB962C8B-B14F-4D97-AF65-F5344CB8AC3E}">
        <p14:creationId xmlns:p14="http://schemas.microsoft.com/office/powerpoint/2010/main" val="11608800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7467" cy="464502"/>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idx="1"/>
          </p:nvPr>
        </p:nvSpPr>
        <p:spPr>
          <a:xfrm>
            <a:off x="3955954" y="1"/>
            <a:ext cx="3027467" cy="464502"/>
          </a:xfrm>
          <a:prstGeom prst="rect">
            <a:avLst/>
          </a:prstGeom>
        </p:spPr>
        <p:txBody>
          <a:bodyPr vert="horz" lIns="91221" tIns="45610" rIns="91221" bIns="45610" rtlCol="0"/>
          <a:lstStyle>
            <a:lvl1pPr algn="r">
              <a:defRPr sz="1200"/>
            </a:lvl1pPr>
          </a:lstStyle>
          <a:p>
            <a:fld id="{A5E9FBF5-BDA2-439B-9B1E-4986AB7E8CEB}" type="datetimeFigureOut">
              <a:rPr lang="en-US" smtClean="0"/>
              <a:pPr/>
              <a:t>8/23/2023</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221" tIns="45610" rIns="91221" bIns="45610" rtlCol="0" anchor="ctr"/>
          <a:lstStyle/>
          <a:p>
            <a:endParaRPr lang="en-US" dirty="0"/>
          </a:p>
        </p:txBody>
      </p:sp>
      <p:sp>
        <p:nvSpPr>
          <p:cNvPr id="5" name="Notes Placeholder 4"/>
          <p:cNvSpPr>
            <a:spLocks noGrp="1"/>
          </p:cNvSpPr>
          <p:nvPr>
            <p:ph type="body" sz="quarter" idx="3"/>
          </p:nvPr>
        </p:nvSpPr>
        <p:spPr>
          <a:xfrm>
            <a:off x="699133" y="4410392"/>
            <a:ext cx="5586734" cy="4177349"/>
          </a:xfrm>
          <a:prstGeom prst="rect">
            <a:avLst/>
          </a:prstGeom>
        </p:spPr>
        <p:txBody>
          <a:bodyPr vert="horz" lIns="91221" tIns="45610" rIns="91221" bIns="4561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613"/>
            <a:ext cx="3027467" cy="464502"/>
          </a:xfrm>
          <a:prstGeom prst="rect">
            <a:avLst/>
          </a:prstGeom>
        </p:spPr>
        <p:txBody>
          <a:bodyPr vert="horz" lIns="91221" tIns="45610" rIns="91221" bIns="4561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5954" y="8817613"/>
            <a:ext cx="3027467" cy="464502"/>
          </a:xfrm>
          <a:prstGeom prst="rect">
            <a:avLst/>
          </a:prstGeom>
        </p:spPr>
        <p:txBody>
          <a:bodyPr vert="horz" lIns="91221" tIns="45610" rIns="91221" bIns="45610" rtlCol="0" anchor="b"/>
          <a:lstStyle>
            <a:lvl1pPr algn="r">
              <a:defRPr sz="1200"/>
            </a:lvl1pPr>
          </a:lstStyle>
          <a:p>
            <a:fld id="{5E1CDDFA-3D43-4C7B-B91F-1B4F6B462273}" type="slidenum">
              <a:rPr lang="en-US" smtClean="0"/>
              <a:pPr/>
              <a:t>‹#›</a:t>
            </a:fld>
            <a:endParaRPr lang="en-US" dirty="0"/>
          </a:p>
        </p:txBody>
      </p:sp>
    </p:spTree>
    <p:extLst>
      <p:ext uri="{BB962C8B-B14F-4D97-AF65-F5344CB8AC3E}">
        <p14:creationId xmlns:p14="http://schemas.microsoft.com/office/powerpoint/2010/main" val="62325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0" y="87088"/>
            <a:ext cx="9144000" cy="598714"/>
          </a:xfrm>
        </p:spPr>
        <p:txBody>
          <a:bodyPr>
            <a:normAutofit/>
          </a:bodyPr>
          <a:lstStyle>
            <a:lvl1pPr>
              <a:defRPr sz="2400">
                <a:solidFill>
                  <a:srgbClr val="106636"/>
                </a:solidFill>
                <a:latin typeface="Arial" pitchFamily="34" charset="0"/>
                <a:cs typeface="Arial"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100000" contrast="-100000"/>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0" y="990600"/>
            <a:ext cx="9144000" cy="0"/>
          </a:xfrm>
          <a:prstGeom prst="line">
            <a:avLst/>
          </a:prstGeom>
          <a:ln w="19050" cmpd="dbl">
            <a:solidFill>
              <a:srgbClr val="10663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0" y="1038225"/>
            <a:ext cx="9144000" cy="0"/>
          </a:xfrm>
          <a:prstGeom prst="line">
            <a:avLst/>
          </a:prstGeom>
          <a:ln w="19050" cmpd="dbl">
            <a:solidFill>
              <a:srgbClr val="106636"/>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8852792" y="6581001"/>
            <a:ext cx="367408" cy="276999"/>
          </a:xfrm>
          <a:prstGeom prst="rect">
            <a:avLst/>
          </a:prstGeom>
          <a:noFill/>
        </p:spPr>
        <p:txBody>
          <a:bodyPr wrap="none" rtlCol="0">
            <a:spAutoFit/>
          </a:bodyPr>
          <a:lstStyle/>
          <a:p>
            <a:fld id="{AF9A2235-0546-453E-BC27-3A4D9A4F521D}" type="slidenum">
              <a:rPr lang="en-US" sz="1200" smtClean="0"/>
              <a:t>‹#›</a:t>
            </a:fld>
            <a:endParaRPr lang="en-US" sz="1200" dirty="0"/>
          </a:p>
        </p:txBody>
      </p:sp>
      <p:pic>
        <p:nvPicPr>
          <p:cNvPr id="12" name="Picture 9" descr="New_DOE_Logo_Color_042808"/>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76200"/>
            <a:ext cx="2209800" cy="556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0"/>
          <p:cNvSpPr txBox="1">
            <a:spLocks noChangeArrowheads="1"/>
          </p:cNvSpPr>
          <p:nvPr userDrawn="1"/>
        </p:nvSpPr>
        <p:spPr bwMode="auto">
          <a:xfrm>
            <a:off x="7070725" y="0"/>
            <a:ext cx="2149475" cy="64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lnSpc>
                <a:spcPct val="85000"/>
              </a:lnSpc>
            </a:pPr>
            <a:r>
              <a:rPr lang="en-US" sz="1300" dirty="0">
                <a:solidFill>
                  <a:srgbClr val="135C00"/>
                </a:solidFill>
              </a:rPr>
              <a:t>OFFICE OF</a:t>
            </a:r>
            <a:r>
              <a:rPr lang="en-US" sz="1300" b="0" dirty="0">
                <a:solidFill>
                  <a:srgbClr val="135C00"/>
                </a:solidFill>
              </a:rPr>
              <a:t> </a:t>
            </a:r>
            <a:r>
              <a:rPr lang="en-US" sz="2800" b="0" dirty="0">
                <a:solidFill>
                  <a:srgbClr val="135C00"/>
                </a:solidFill>
                <a:latin typeface="Arial Black" pitchFamily="34" charset="0"/>
              </a:rPr>
              <a:t>SCIENCE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mike.armogida@hq.doe.gov" TargetMode="External"/><Relationship Id="rId2" Type="http://schemas.openxmlformats.org/officeDocument/2006/relationships/hyperlink" Target="mailto:CBSHelpDesk@hq.doe.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kin.chao@science.doe.gov"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ommunity.max.gov/display/DOEExternal/PM+PMCDP+Hom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mike.armogida@hq.doe.gov" TargetMode="External"/><Relationship Id="rId2" Type="http://schemas.openxmlformats.org/officeDocument/2006/relationships/hyperlink" Target="mailto:CBSHelpDesk@hq.doe.go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mmunity.max.gov/display/DOEExternal/PM+FY+PMCDP+Training+Schedul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ommunity.max.gov/download/attachments/1131743009/Certification%20and%20Equivalency%20Guidelines%20%28CEG%29.pdf?api=v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community.max.gov/display/DOEExternal/PM+FY+PMCDP+Training+Schedule" TargetMode="External"/><Relationship Id="rId2" Type="http://schemas.openxmlformats.org/officeDocument/2006/relationships/hyperlink" Target="https://community.max.gov/display/DOEExternal/PM+PMCDP+Certification+Renewa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54712" y="1905000"/>
            <a:ext cx="9086850" cy="4853378"/>
          </a:xfrm>
          <a:prstGeom prst="rect">
            <a:avLst/>
          </a:prstGeom>
        </p:spPr>
        <p:txBody>
          <a:bodyPr vert="horz" lIns="82039" tIns="41020" rIns="82039" bIns="41020" rtlCol="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buFontTx/>
              <a:buNone/>
            </a:pPr>
            <a:r>
              <a:rPr lang="en-US" sz="4000" b="1" dirty="0"/>
              <a:t>PMCDP Application Process</a:t>
            </a:r>
          </a:p>
          <a:p>
            <a:pPr algn="ctr">
              <a:spcBef>
                <a:spcPct val="0"/>
              </a:spcBef>
              <a:buFontTx/>
              <a:buNone/>
            </a:pPr>
            <a:r>
              <a:rPr lang="en-US" sz="4000" b="1" dirty="0"/>
              <a:t>And </a:t>
            </a:r>
          </a:p>
          <a:p>
            <a:pPr algn="ctr">
              <a:spcBef>
                <a:spcPct val="0"/>
              </a:spcBef>
              <a:buFontTx/>
              <a:buNone/>
            </a:pPr>
            <a:r>
              <a:rPr lang="en-US" sz="4000" b="1" dirty="0"/>
              <a:t>Frequently Asked Questions</a:t>
            </a:r>
          </a:p>
          <a:p>
            <a:pPr algn="ctr">
              <a:spcBef>
                <a:spcPct val="0"/>
              </a:spcBef>
              <a:buFontTx/>
              <a:buNone/>
            </a:pPr>
            <a:endParaRPr lang="en-US" dirty="0"/>
          </a:p>
          <a:p>
            <a:pPr algn="ctr">
              <a:spcBef>
                <a:spcPct val="0"/>
              </a:spcBef>
              <a:buFontTx/>
              <a:buNone/>
            </a:pPr>
            <a:r>
              <a:rPr lang="en-US" dirty="0"/>
              <a:t>Alex Bachowski</a:t>
            </a:r>
          </a:p>
          <a:p>
            <a:pPr marL="0" indent="0" algn="ctr">
              <a:lnSpc>
                <a:spcPct val="90000"/>
              </a:lnSpc>
              <a:buNone/>
            </a:pPr>
            <a:r>
              <a:rPr lang="en-US" sz="2800" dirty="0"/>
              <a:t>Office of Project Assessment (OPA)</a:t>
            </a:r>
          </a:p>
          <a:p>
            <a:pPr marL="0" indent="0" algn="ctr">
              <a:lnSpc>
                <a:spcPct val="90000"/>
              </a:lnSpc>
              <a:buNone/>
            </a:pPr>
            <a:endParaRPr lang="en-US" sz="2800" dirty="0"/>
          </a:p>
          <a:p>
            <a:pPr marL="0" indent="0" algn="ctr">
              <a:lnSpc>
                <a:spcPct val="90000"/>
              </a:lnSpc>
              <a:buNone/>
            </a:pPr>
            <a:endParaRPr lang="en-US" sz="2800" dirty="0"/>
          </a:p>
          <a:p>
            <a:pPr marL="0" indent="0" algn="ctr">
              <a:lnSpc>
                <a:spcPct val="90000"/>
              </a:lnSpc>
              <a:buNone/>
            </a:pPr>
            <a:r>
              <a:rPr lang="en-US" sz="1600" dirty="0"/>
              <a:t>Rev 3/2023</a:t>
            </a:r>
            <a:endParaRPr lang="en-US" sz="1400" dirty="0"/>
          </a:p>
          <a:p>
            <a:pPr algn="ctr">
              <a:spcBef>
                <a:spcPct val="0"/>
              </a:spcBef>
            </a:pPr>
            <a:endParaRPr lang="en-US" sz="1600" dirty="0"/>
          </a:p>
        </p:txBody>
      </p:sp>
    </p:spTree>
    <p:extLst>
      <p:ext uri="{BB962C8B-B14F-4D97-AF65-F5344CB8AC3E}">
        <p14:creationId xmlns:p14="http://schemas.microsoft.com/office/powerpoint/2010/main" val="3529029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CF372-40FB-421E-BF88-F57EB1FC9215}"/>
              </a:ext>
            </a:extLst>
          </p:cNvPr>
          <p:cNvSpPr>
            <a:spLocks noGrp="1"/>
          </p:cNvSpPr>
          <p:nvPr>
            <p:ph type="title"/>
          </p:nvPr>
        </p:nvSpPr>
        <p:spPr>
          <a:xfrm>
            <a:off x="609600" y="26504"/>
            <a:ext cx="8229600" cy="1143000"/>
          </a:xfrm>
        </p:spPr>
        <p:txBody>
          <a:bodyPr>
            <a:normAutofit/>
          </a:bodyPr>
          <a:lstStyle/>
          <a:p>
            <a:r>
              <a:rPr lang="en-US" sz="2800" dirty="0">
                <a:latin typeface="Arial" panose="020B0604020202020204" pitchFamily="34" charset="0"/>
                <a:cs typeface="Arial" panose="020B0604020202020204" pitchFamily="34" charset="0"/>
              </a:rPr>
              <a:t>Complete Profile in ESS</a:t>
            </a:r>
          </a:p>
        </p:txBody>
      </p:sp>
      <p:sp>
        <p:nvSpPr>
          <p:cNvPr id="3" name="Content Placeholder 2">
            <a:extLst>
              <a:ext uri="{FF2B5EF4-FFF2-40B4-BE49-F238E27FC236}">
                <a16:creationId xmlns:a16="http://schemas.microsoft.com/office/drawing/2014/main" id="{1E032320-ED80-467D-B60A-C55185CEEE69}"/>
              </a:ext>
            </a:extLst>
          </p:cNvPr>
          <p:cNvSpPr>
            <a:spLocks noGrp="1"/>
          </p:cNvSpPr>
          <p:nvPr>
            <p:ph idx="1"/>
          </p:nvPr>
        </p:nvSpPr>
        <p:spPr>
          <a:xfrm>
            <a:off x="427139" y="1295400"/>
            <a:ext cx="8382000" cy="4876800"/>
          </a:xfrm>
        </p:spPr>
        <p:txBody>
          <a:bodyPr>
            <a:normAutofit lnSpcReduction="10000"/>
          </a:bodyPr>
          <a:lstStyle/>
          <a:p>
            <a:pPr>
              <a:spcBef>
                <a:spcPts val="600"/>
              </a:spcBef>
              <a:spcAft>
                <a:spcPts val="600"/>
              </a:spcAft>
            </a:pPr>
            <a:r>
              <a:rPr lang="en-US" sz="2200" dirty="0"/>
              <a:t>After understanding the requirements, the candidate should start filing out the PMCDP profile in ESS</a:t>
            </a:r>
          </a:p>
          <a:p>
            <a:pPr>
              <a:spcBef>
                <a:spcPts val="600"/>
              </a:spcBef>
              <a:spcAft>
                <a:spcPts val="600"/>
              </a:spcAft>
            </a:pPr>
            <a:r>
              <a:rPr lang="en-US" sz="2200" dirty="0"/>
              <a:t>For new candidates, you may need to have </a:t>
            </a:r>
            <a:r>
              <a:rPr lang="en-US" sz="2200" dirty="0">
                <a:effectLst/>
                <a:latin typeface="Calibri" panose="020F0502020204030204" pitchFamily="34" charset="0"/>
                <a:ea typeface="Calibri" panose="020F0502020204030204" pitchFamily="34" charset="0"/>
              </a:rPr>
              <a:t>PMCDP module activated in ESS to allow you to complete the profile</a:t>
            </a:r>
          </a:p>
          <a:p>
            <a:pPr>
              <a:spcBef>
                <a:spcPts val="600"/>
              </a:spcBef>
              <a:spcAft>
                <a:spcPts val="600"/>
              </a:spcAft>
            </a:pPr>
            <a:r>
              <a:rPr lang="en-US" sz="2200" dirty="0">
                <a:effectLst/>
                <a:latin typeface="Calibri" panose="020F0502020204030204" pitchFamily="34" charset="0"/>
                <a:ea typeface="Calibri" panose="020F0502020204030204" pitchFamily="34" charset="0"/>
              </a:rPr>
              <a:t>To request to be added to the PMCDP module, send a message to </a:t>
            </a:r>
            <a:r>
              <a:rPr lang="en-US" sz="2200" u="sng" dirty="0">
                <a:solidFill>
                  <a:srgbClr val="1F497D"/>
                </a:solidFill>
                <a:effectLst/>
                <a:latin typeface="Calibri" panose="020F0502020204030204" pitchFamily="34" charset="0"/>
                <a:ea typeface="Calibri" panose="020F0502020204030204" pitchFamily="34" charset="0"/>
                <a:hlinkClick r:id="rId2"/>
              </a:rPr>
              <a:t>CBSHelpDesk@hq.doe.gov</a:t>
            </a:r>
            <a:r>
              <a:rPr lang="en-US" sz="2200" dirty="0">
                <a:solidFill>
                  <a:srgbClr val="1F497D"/>
                </a:solidFill>
                <a:effectLst/>
                <a:latin typeface="Calibri" panose="020F0502020204030204" pitchFamily="34" charset="0"/>
                <a:ea typeface="Calibri" panose="020F0502020204030204" pitchFamily="34" charset="0"/>
              </a:rPr>
              <a:t>, </a:t>
            </a:r>
          </a:p>
          <a:p>
            <a:pPr marL="0" indent="0">
              <a:spcBef>
                <a:spcPts val="600"/>
              </a:spcBef>
              <a:spcAft>
                <a:spcPts val="600"/>
              </a:spcAft>
              <a:buNone/>
            </a:pPr>
            <a:r>
              <a:rPr lang="en-US" sz="2200" dirty="0">
                <a:effectLst/>
                <a:latin typeface="Calibri" panose="020F0502020204030204" pitchFamily="34" charset="0"/>
                <a:ea typeface="Calibri" panose="020F0502020204030204" pitchFamily="34" charset="0"/>
              </a:rPr>
              <a:t>	and </a:t>
            </a:r>
          </a:p>
          <a:p>
            <a:pPr marL="855663" indent="-855663">
              <a:spcBef>
                <a:spcPts val="600"/>
              </a:spcBef>
              <a:spcAft>
                <a:spcPts val="600"/>
              </a:spcAft>
              <a:buNone/>
            </a:pPr>
            <a:r>
              <a:rPr lang="en-US" sz="2200" dirty="0">
                <a:effectLst/>
                <a:latin typeface="Calibri" panose="020F0502020204030204" pitchFamily="34" charset="0"/>
                <a:ea typeface="Calibri" panose="020F0502020204030204" pitchFamily="34" charset="0"/>
              </a:rPr>
              <a:t>	cc: Mike </a:t>
            </a:r>
            <a:r>
              <a:rPr lang="en-US" sz="2200" dirty="0" err="1">
                <a:effectLst/>
                <a:latin typeface="Calibri" panose="020F0502020204030204" pitchFamily="34" charset="0"/>
                <a:ea typeface="Calibri" panose="020F0502020204030204" pitchFamily="34" charset="0"/>
              </a:rPr>
              <a:t>Armogida</a:t>
            </a:r>
            <a:r>
              <a:rPr lang="en-US" sz="2200" dirty="0">
                <a:effectLst/>
                <a:latin typeface="Calibri" panose="020F0502020204030204" pitchFamily="34" charset="0"/>
                <a:ea typeface="Calibri" panose="020F0502020204030204" pitchFamily="34" charset="0"/>
              </a:rPr>
              <a:t> at </a:t>
            </a:r>
            <a:r>
              <a:rPr lang="en-US" sz="2200" u="sng" dirty="0">
                <a:solidFill>
                  <a:srgbClr val="0563C1"/>
                </a:solidFill>
                <a:effectLst/>
                <a:latin typeface="Calibri" panose="020F0502020204030204" pitchFamily="34" charset="0"/>
                <a:ea typeface="Calibri" panose="020F0502020204030204" pitchFamily="34" charset="0"/>
                <a:hlinkClick r:id="rId3"/>
              </a:rPr>
              <a:t>mike.armogida@hq.doe.gov</a:t>
            </a:r>
            <a:r>
              <a:rPr lang="en-US" sz="2200" dirty="0">
                <a:solidFill>
                  <a:srgbClr val="1F497D"/>
                </a:solidFill>
                <a:effectLst/>
                <a:latin typeface="Calibri" panose="020F0502020204030204" pitchFamily="34" charset="0"/>
                <a:ea typeface="Calibri" panose="020F0502020204030204" pitchFamily="34" charset="0"/>
              </a:rPr>
              <a:t>, </a:t>
            </a:r>
            <a:r>
              <a:rPr lang="en-US" sz="2200" dirty="0">
                <a:effectLst/>
                <a:latin typeface="Calibri" panose="020F0502020204030204" pitchFamily="34" charset="0"/>
                <a:ea typeface="Calibri" panose="020F0502020204030204" pitchFamily="34" charset="0"/>
              </a:rPr>
              <a:t>and have the request assigned to Mike </a:t>
            </a:r>
            <a:r>
              <a:rPr lang="en-US" sz="2200" dirty="0" err="1">
                <a:effectLst/>
                <a:latin typeface="Calibri" panose="020F0502020204030204" pitchFamily="34" charset="0"/>
                <a:ea typeface="Calibri" panose="020F0502020204030204" pitchFamily="34" charset="0"/>
              </a:rPr>
              <a:t>Armogida</a:t>
            </a:r>
            <a:r>
              <a:rPr lang="en-US" sz="2200" dirty="0">
                <a:effectLst/>
                <a:latin typeface="Calibri" panose="020F0502020204030204" pitchFamily="34" charset="0"/>
                <a:ea typeface="Calibri" panose="020F0502020204030204" pitchFamily="34" charset="0"/>
              </a:rPr>
              <a:t>.</a:t>
            </a:r>
          </a:p>
          <a:p>
            <a:pPr marL="855663" indent="-855663">
              <a:spcBef>
                <a:spcPts val="600"/>
              </a:spcBef>
              <a:spcAft>
                <a:spcPts val="600"/>
              </a:spcAft>
              <a:buNone/>
            </a:pPr>
            <a:endParaRPr lang="en-US" sz="2200" dirty="0">
              <a:effectLst/>
              <a:latin typeface="Calibri" panose="020F0502020204030204" pitchFamily="34" charset="0"/>
              <a:ea typeface="Calibri" panose="020F0502020204030204" pitchFamily="34" charset="0"/>
            </a:endParaRPr>
          </a:p>
          <a:p>
            <a:pPr>
              <a:spcBef>
                <a:spcPts val="600"/>
              </a:spcBef>
              <a:spcAft>
                <a:spcPts val="600"/>
              </a:spcAft>
            </a:pPr>
            <a:r>
              <a:rPr lang="en-US" sz="2200" dirty="0">
                <a:latin typeface="Calibri" panose="020F0502020204030204" pitchFamily="34" charset="0"/>
                <a:ea typeface="Calibri" panose="020F0502020204030204" pitchFamily="34" charset="0"/>
              </a:rPr>
              <a:t>After completing the profile, request certification approval and review in ESS, PMCDP menu, Certification Request  (see next page)</a:t>
            </a:r>
            <a:endParaRPr lang="en-US" sz="2200" dirty="0">
              <a:effectLst/>
              <a:latin typeface="Calibri" panose="020F0502020204030204" pitchFamily="34" charset="0"/>
              <a:ea typeface="Calibri" panose="020F0502020204030204" pitchFamily="34" charset="0"/>
            </a:endParaRPr>
          </a:p>
          <a:p>
            <a:pPr>
              <a:spcBef>
                <a:spcPts val="600"/>
              </a:spcBef>
              <a:spcAft>
                <a:spcPts val="600"/>
              </a:spcAft>
            </a:pPr>
            <a:endParaRPr lang="en-US" sz="2200" dirty="0"/>
          </a:p>
        </p:txBody>
      </p:sp>
    </p:spTree>
    <p:extLst>
      <p:ext uri="{BB962C8B-B14F-4D97-AF65-F5344CB8AC3E}">
        <p14:creationId xmlns:p14="http://schemas.microsoft.com/office/powerpoint/2010/main" val="101549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Graphical user interface, application, table, Excel&#10;&#10;Description automatically generated">
            <a:extLst>
              <a:ext uri="{FF2B5EF4-FFF2-40B4-BE49-F238E27FC236}">
                <a16:creationId xmlns:a16="http://schemas.microsoft.com/office/drawing/2014/main" id="{86A10EA4-4220-4F25-B14E-D9A09A068D00}"/>
              </a:ext>
            </a:extLst>
          </p:cNvPr>
          <p:cNvPicPr>
            <a:picLocks noChangeAspect="1"/>
          </p:cNvPicPr>
          <p:nvPr/>
        </p:nvPicPr>
        <p:blipFill rotWithShape="1">
          <a:blip r:embed="rId2"/>
          <a:srcRect l="30833" t="29026" r="17500" b="28336"/>
          <a:stretch/>
        </p:blipFill>
        <p:spPr>
          <a:xfrm>
            <a:off x="967468" y="1112404"/>
            <a:ext cx="7437663" cy="3295938"/>
          </a:xfrm>
          <a:prstGeom prst="rect">
            <a:avLst/>
          </a:prstGeom>
        </p:spPr>
      </p:pic>
      <p:sp>
        <p:nvSpPr>
          <p:cNvPr id="13" name="TextBox 12">
            <a:extLst>
              <a:ext uri="{FF2B5EF4-FFF2-40B4-BE49-F238E27FC236}">
                <a16:creationId xmlns:a16="http://schemas.microsoft.com/office/drawing/2014/main" id="{F10535DF-3861-4BAE-8C65-A126A558E8C5}"/>
              </a:ext>
            </a:extLst>
          </p:cNvPr>
          <p:cNvSpPr txBox="1"/>
          <p:nvPr/>
        </p:nvSpPr>
        <p:spPr>
          <a:xfrm>
            <a:off x="228599" y="4276635"/>
            <a:ext cx="8786131" cy="1200329"/>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rPr>
              <a:t>Note: FPD candidates and incumbents should enter my name—Alex Bachowski in the certification request form in ESS under the PSO POC entry </a:t>
            </a:r>
            <a:r>
              <a:rPr lang="en-US" sz="1800" dirty="0">
                <a:latin typeface="Calibri" panose="020F0502020204030204" pitchFamily="34" charset="0"/>
                <a:ea typeface="Calibri" panose="020F0502020204030204" pitchFamily="34" charset="0"/>
              </a:rPr>
              <a:t>by clicking on “Change” before submitting the request. </a:t>
            </a:r>
            <a:r>
              <a:rPr lang="en-US" sz="1800" dirty="0">
                <a:effectLst/>
                <a:latin typeface="Calibri" panose="020F0502020204030204" pitchFamily="34" charset="0"/>
                <a:ea typeface="Calibri" panose="020F0502020204030204" pitchFamily="34" charset="0"/>
              </a:rPr>
              <a:t>This informs me that your package is ready via an automated email from ESS.</a:t>
            </a:r>
          </a:p>
        </p:txBody>
      </p:sp>
      <p:cxnSp>
        <p:nvCxnSpPr>
          <p:cNvPr id="15" name="Straight Arrow Connector 14">
            <a:extLst>
              <a:ext uri="{FF2B5EF4-FFF2-40B4-BE49-F238E27FC236}">
                <a16:creationId xmlns:a16="http://schemas.microsoft.com/office/drawing/2014/main" id="{82E56A94-12A8-4BC7-A3CA-08318A52A26F}"/>
              </a:ext>
            </a:extLst>
          </p:cNvPr>
          <p:cNvCxnSpPr>
            <a:cxnSpLocks/>
          </p:cNvCxnSpPr>
          <p:nvPr/>
        </p:nvCxnSpPr>
        <p:spPr>
          <a:xfrm flipV="1">
            <a:off x="7239000" y="3495996"/>
            <a:ext cx="457200" cy="912346"/>
          </a:xfrm>
          <a:prstGeom prst="straightConnector1">
            <a:avLst/>
          </a:prstGeom>
          <a:ln w="31750" cmpd="sng">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890E2B4-A6CC-4A4B-862C-4BF90BAEFA3B}"/>
              </a:ext>
            </a:extLst>
          </p:cNvPr>
          <p:cNvSpPr txBox="1"/>
          <p:nvPr/>
        </p:nvSpPr>
        <p:spPr>
          <a:xfrm>
            <a:off x="256562" y="5543960"/>
            <a:ext cx="8610600" cy="830997"/>
          </a:xfrm>
          <a:prstGeom prst="rect">
            <a:avLst/>
          </a:prstGeom>
          <a:noFill/>
        </p:spPr>
        <p:txBody>
          <a:bodyPr wrap="square">
            <a:spAutoFit/>
          </a:bodyPr>
          <a:lstStyle/>
          <a:p>
            <a:pPr algn="ctr"/>
            <a:r>
              <a:rPr lang="en-US" sz="2400" b="1" dirty="0">
                <a:solidFill>
                  <a:srgbClr val="FF0000"/>
                </a:solidFill>
              </a:rPr>
              <a:t>*After it is approved, send me (</a:t>
            </a:r>
            <a:r>
              <a:rPr lang="en-US" sz="2400" b="1" dirty="0">
                <a:solidFill>
                  <a:srgbClr val="FF0000"/>
                </a:solidFill>
                <a:hlinkClick r:id="rId3"/>
              </a:rPr>
              <a:t>alex.bachowski@science.doe.gov</a:t>
            </a:r>
            <a:r>
              <a:rPr lang="en-US" sz="2400" b="1" dirty="0">
                <a:solidFill>
                  <a:srgbClr val="FF0000"/>
                </a:solidFill>
              </a:rPr>
              <a:t>) the signed PDF of your package.  </a:t>
            </a:r>
          </a:p>
        </p:txBody>
      </p:sp>
      <p:sp>
        <p:nvSpPr>
          <p:cNvPr id="20" name="TextBox 19">
            <a:extLst>
              <a:ext uri="{FF2B5EF4-FFF2-40B4-BE49-F238E27FC236}">
                <a16:creationId xmlns:a16="http://schemas.microsoft.com/office/drawing/2014/main" id="{385E9A2A-2B4B-4002-9CBD-77F8A0715439}"/>
              </a:ext>
            </a:extLst>
          </p:cNvPr>
          <p:cNvSpPr txBox="1"/>
          <p:nvPr/>
        </p:nvSpPr>
        <p:spPr>
          <a:xfrm>
            <a:off x="3352800" y="228600"/>
            <a:ext cx="2667000" cy="523220"/>
          </a:xfrm>
          <a:prstGeom prst="rect">
            <a:avLst/>
          </a:prstGeom>
          <a:noFill/>
        </p:spPr>
        <p:txBody>
          <a:bodyPr wrap="square" rtlCol="0">
            <a:spAutoFit/>
          </a:bodyPr>
          <a:lstStyle/>
          <a:p>
            <a:pPr algn="ctr"/>
            <a:r>
              <a:rPr lang="en-US" sz="2800" dirty="0">
                <a:solidFill>
                  <a:srgbClr val="FF0000"/>
                </a:solidFill>
                <a:latin typeface="Arial" panose="020B0604020202020204" pitchFamily="34" charset="0"/>
                <a:cs typeface="Arial" panose="020B0604020202020204" pitchFamily="34" charset="0"/>
              </a:rPr>
              <a:t>Very Important</a:t>
            </a:r>
          </a:p>
        </p:txBody>
      </p:sp>
      <p:sp>
        <p:nvSpPr>
          <p:cNvPr id="2" name="Oval 1">
            <a:extLst>
              <a:ext uri="{FF2B5EF4-FFF2-40B4-BE49-F238E27FC236}">
                <a16:creationId xmlns:a16="http://schemas.microsoft.com/office/drawing/2014/main" id="{E3BD0D49-17E5-AB78-0CD9-E300FB7A1AA8}"/>
              </a:ext>
            </a:extLst>
          </p:cNvPr>
          <p:cNvSpPr/>
          <p:nvPr/>
        </p:nvSpPr>
        <p:spPr>
          <a:xfrm>
            <a:off x="7529181" y="3144124"/>
            <a:ext cx="647351" cy="284876"/>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7DB02F68-DDAB-280B-ECE6-23494765D11C}"/>
              </a:ext>
            </a:extLst>
          </p:cNvPr>
          <p:cNvSpPr/>
          <p:nvPr/>
        </p:nvSpPr>
        <p:spPr>
          <a:xfrm>
            <a:off x="3585913" y="3144124"/>
            <a:ext cx="1066800" cy="246776"/>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5A5B95B6-D3A7-E4BA-0EBF-BADA722D2519}"/>
              </a:ext>
            </a:extLst>
          </p:cNvPr>
          <p:cNvCxnSpPr>
            <a:cxnSpLocks/>
          </p:cNvCxnSpPr>
          <p:nvPr/>
        </p:nvCxnSpPr>
        <p:spPr>
          <a:xfrm>
            <a:off x="4778578" y="3245840"/>
            <a:ext cx="2689022" cy="0"/>
          </a:xfrm>
          <a:prstGeom prst="straightConnector1">
            <a:avLst/>
          </a:prstGeom>
          <a:ln w="31750" cmpd="sng">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653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620000" cy="762000"/>
          </a:xfrm>
        </p:spPr>
        <p:txBody>
          <a:bodyPr vert="horz" lIns="91440" tIns="45720" rIns="91440" bIns="45720" rtlCol="0" anchor="ctr">
            <a:noAutofit/>
          </a:bodyPr>
          <a:lstStyle/>
          <a:p>
            <a:r>
              <a:rPr lang="en-US" sz="2600" dirty="0">
                <a:latin typeface="Arial" pitchFamily="34" charset="0"/>
                <a:cs typeface="Arial" pitchFamily="34" charset="0"/>
              </a:rPr>
              <a:t>Steps of the Certification Review Process</a:t>
            </a:r>
          </a:p>
        </p:txBody>
      </p:sp>
      <p:sp>
        <p:nvSpPr>
          <p:cNvPr id="3" name="Content Placeholder 2"/>
          <p:cNvSpPr>
            <a:spLocks noGrp="1"/>
          </p:cNvSpPr>
          <p:nvPr>
            <p:ph idx="1"/>
          </p:nvPr>
        </p:nvSpPr>
        <p:spPr>
          <a:xfrm>
            <a:off x="228600" y="1219200"/>
            <a:ext cx="8763000" cy="5715000"/>
          </a:xfrm>
        </p:spPr>
        <p:txBody>
          <a:bodyPr>
            <a:noAutofit/>
          </a:bodyPr>
          <a:lstStyle/>
          <a:p>
            <a:pPr>
              <a:lnSpc>
                <a:spcPct val="105000"/>
              </a:lnSpc>
              <a:spcBef>
                <a:spcPts val="600"/>
              </a:spcBef>
              <a:spcAft>
                <a:spcPts val="600"/>
              </a:spcAft>
              <a:buFont typeface="+mj-lt"/>
              <a:buAutoNum type="arabicPeriod"/>
            </a:pPr>
            <a:r>
              <a:rPr lang="en-US" sz="1800" dirty="0">
                <a:effectLst/>
              </a:rPr>
              <a:t>Once the application is complete in PMCDP, the first page of the application must be signed by first line manager and site office manager in ESS.</a:t>
            </a:r>
          </a:p>
          <a:p>
            <a:pPr>
              <a:lnSpc>
                <a:spcPct val="105000"/>
              </a:lnSpc>
              <a:spcBef>
                <a:spcPts val="600"/>
              </a:spcBef>
              <a:spcAft>
                <a:spcPts val="600"/>
              </a:spcAft>
              <a:buFont typeface="+mj-lt"/>
              <a:buAutoNum type="arabicPeriod"/>
            </a:pPr>
            <a:r>
              <a:rPr lang="en-US" sz="1800" dirty="0"/>
              <a:t>After the package is approved, the candidate needs to e-mail Alex Bachowski the ESS application (Signed)(PDF), proof of FPD experience (i.e., PEP or Memorandum) and other documents (training, certifications, letters, etc.). </a:t>
            </a:r>
          </a:p>
          <a:p>
            <a:pPr>
              <a:lnSpc>
                <a:spcPct val="105000"/>
              </a:lnSpc>
              <a:spcBef>
                <a:spcPts val="600"/>
              </a:spcBef>
              <a:spcAft>
                <a:spcPts val="600"/>
              </a:spcAft>
              <a:buFont typeface="+mj-lt"/>
              <a:buAutoNum type="arabicPeriod"/>
            </a:pPr>
            <a:r>
              <a:rPr lang="en-US" sz="1800" dirty="0"/>
              <a:t>OPA will complete the FPD checklist.</a:t>
            </a:r>
          </a:p>
          <a:p>
            <a:pPr>
              <a:lnSpc>
                <a:spcPct val="105000"/>
              </a:lnSpc>
              <a:spcBef>
                <a:spcPts val="600"/>
              </a:spcBef>
              <a:spcAft>
                <a:spcPts val="600"/>
              </a:spcAft>
              <a:buFont typeface="+mj-lt"/>
              <a:buAutoNum type="arabicPeriod"/>
            </a:pPr>
            <a:r>
              <a:rPr lang="en-US" sz="1800" dirty="0"/>
              <a:t>OPA will upload the package and other documents in PM MAX and forward review request to CRB Secretariat.  </a:t>
            </a:r>
            <a:r>
              <a:rPr lang="en-US" sz="1800" dirty="0">
                <a:solidFill>
                  <a:srgbClr val="FF0000"/>
                </a:solidFill>
              </a:rPr>
              <a:t>FPDs:  Do NOT upload documents to PM MAX.</a:t>
            </a:r>
          </a:p>
          <a:p>
            <a:pPr>
              <a:lnSpc>
                <a:spcPct val="105000"/>
              </a:lnSpc>
              <a:spcBef>
                <a:spcPts val="600"/>
              </a:spcBef>
              <a:spcAft>
                <a:spcPts val="600"/>
              </a:spcAft>
              <a:buFont typeface="+mj-lt"/>
              <a:buAutoNum type="arabicPeriod"/>
            </a:pPr>
            <a:r>
              <a:rPr lang="en-US" sz="1800" dirty="0"/>
              <a:t>CRB Secretariat will then forward the package for review by independent reviewer(s).</a:t>
            </a:r>
          </a:p>
          <a:p>
            <a:pPr>
              <a:lnSpc>
                <a:spcPct val="105000"/>
              </a:lnSpc>
              <a:spcBef>
                <a:spcPts val="600"/>
              </a:spcBef>
              <a:spcAft>
                <a:spcPts val="600"/>
              </a:spcAft>
              <a:buFont typeface="+mj-lt"/>
              <a:buAutoNum type="arabicPeriod"/>
            </a:pPr>
            <a:r>
              <a:rPr lang="en-US" sz="1800" dirty="0"/>
              <a:t>Any comments or questions from independent reviewer(s) will be forwarded to Alex Bachowski.</a:t>
            </a:r>
          </a:p>
          <a:p>
            <a:pPr>
              <a:lnSpc>
                <a:spcPct val="105000"/>
              </a:lnSpc>
              <a:spcBef>
                <a:spcPts val="600"/>
              </a:spcBef>
              <a:spcAft>
                <a:spcPts val="600"/>
              </a:spcAft>
              <a:buFont typeface="+mj-lt"/>
              <a:buAutoNum type="arabicPeriod"/>
            </a:pPr>
            <a:r>
              <a:rPr lang="en-US" sz="1800" dirty="0"/>
              <a:t>After questions and comments have been resolved, the package is forwarded to Certification Review Board (CRB) representatives (EM, NNSA, PM, and SC) for review.</a:t>
            </a:r>
          </a:p>
          <a:p>
            <a:pPr>
              <a:lnSpc>
                <a:spcPct val="105000"/>
              </a:lnSpc>
              <a:spcBef>
                <a:spcPts val="600"/>
              </a:spcBef>
              <a:spcAft>
                <a:spcPts val="600"/>
              </a:spcAft>
              <a:buFont typeface="+mj-lt"/>
              <a:buAutoNum type="arabicPeriod"/>
            </a:pPr>
            <a:r>
              <a:rPr lang="en-US" sz="1800" dirty="0"/>
              <a:t>Any comments from CRB members/representatives will be forwarded to Alex Bachowski for resolution.</a:t>
            </a:r>
          </a:p>
        </p:txBody>
      </p:sp>
    </p:spTree>
    <p:extLst>
      <p:ext uri="{BB962C8B-B14F-4D97-AF65-F5344CB8AC3E}">
        <p14:creationId xmlns:p14="http://schemas.microsoft.com/office/powerpoint/2010/main" val="3909128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620000" cy="762000"/>
          </a:xfrm>
        </p:spPr>
        <p:txBody>
          <a:bodyPr vert="horz" lIns="91440" tIns="45720" rIns="91440" bIns="45720" rtlCol="0" anchor="ctr">
            <a:noAutofit/>
          </a:bodyPr>
          <a:lstStyle/>
          <a:p>
            <a:r>
              <a:rPr lang="en-US" sz="2600" dirty="0">
                <a:latin typeface="Arial" pitchFamily="34" charset="0"/>
                <a:cs typeface="Arial" pitchFamily="34" charset="0"/>
              </a:rPr>
              <a:t>Details of Certification Review Process</a:t>
            </a:r>
          </a:p>
        </p:txBody>
      </p:sp>
      <p:sp>
        <p:nvSpPr>
          <p:cNvPr id="3" name="Content Placeholder 2"/>
          <p:cNvSpPr>
            <a:spLocks noGrp="1"/>
          </p:cNvSpPr>
          <p:nvPr>
            <p:ph idx="1"/>
          </p:nvPr>
        </p:nvSpPr>
        <p:spPr>
          <a:xfrm>
            <a:off x="190500" y="1219200"/>
            <a:ext cx="8496300" cy="5715000"/>
          </a:xfrm>
        </p:spPr>
        <p:txBody>
          <a:bodyPr>
            <a:noAutofit/>
          </a:bodyPr>
          <a:lstStyle/>
          <a:p>
            <a:pPr marL="228600" indent="-228600">
              <a:lnSpc>
                <a:spcPct val="105000"/>
              </a:lnSpc>
              <a:spcBef>
                <a:spcPts val="600"/>
              </a:spcBef>
              <a:spcAft>
                <a:spcPts val="600"/>
              </a:spcAft>
            </a:pPr>
            <a:r>
              <a:rPr lang="en-US" sz="2000" dirty="0"/>
              <a:t>For Level 3, the CRB Secretariat will also perform an in-depth reference check of the candidate.  Three (3) references are needed:</a:t>
            </a:r>
          </a:p>
          <a:p>
            <a:pPr marL="628650" lvl="1" indent="-228600">
              <a:lnSpc>
                <a:spcPct val="105000"/>
              </a:lnSpc>
              <a:spcBef>
                <a:spcPts val="600"/>
              </a:spcBef>
              <a:spcAft>
                <a:spcPts val="600"/>
              </a:spcAft>
              <a:buFont typeface="+mj-lt"/>
              <a:buAutoNum type="arabicPeriod"/>
            </a:pPr>
            <a:r>
              <a:rPr lang="en-US" sz="1400" dirty="0"/>
              <a:t>Another FPD (preferably Level 3 or 4) from within the past five years.</a:t>
            </a:r>
          </a:p>
          <a:p>
            <a:pPr marL="628650" lvl="1" indent="-228600">
              <a:lnSpc>
                <a:spcPct val="105000"/>
              </a:lnSpc>
              <a:spcBef>
                <a:spcPts val="600"/>
              </a:spcBef>
              <a:spcAft>
                <a:spcPts val="600"/>
              </a:spcAft>
              <a:buFont typeface="+mj-lt"/>
              <a:buAutoNum type="arabicPeriod"/>
            </a:pPr>
            <a:r>
              <a:rPr lang="en-US" sz="1400" dirty="0"/>
              <a:t>Current Supervisor</a:t>
            </a:r>
          </a:p>
          <a:p>
            <a:pPr marL="628650" lvl="1" indent="-228600">
              <a:lnSpc>
                <a:spcPct val="105000"/>
              </a:lnSpc>
              <a:spcBef>
                <a:spcPts val="600"/>
              </a:spcBef>
              <a:spcAft>
                <a:spcPts val="600"/>
              </a:spcAft>
              <a:buFont typeface="+mj-lt"/>
              <a:buAutoNum type="arabicPeriod"/>
            </a:pPr>
            <a:r>
              <a:rPr lang="en-US" sz="1400" dirty="0"/>
              <a:t>Federal Project Management Executive (PME) for the candidate’s most recent project</a:t>
            </a:r>
          </a:p>
          <a:p>
            <a:pPr>
              <a:lnSpc>
                <a:spcPct val="105000"/>
              </a:lnSpc>
              <a:spcBef>
                <a:spcPts val="600"/>
              </a:spcBef>
              <a:spcAft>
                <a:spcPts val="600"/>
              </a:spcAft>
            </a:pPr>
            <a:r>
              <a:rPr lang="en-US" sz="2000" dirty="0"/>
              <a:t>CRB voting on applicants is done virtually through PM MAX. If a majority of the CRB votes to approve and no interview is requested (for Level 3 and 4), the certification is issued. </a:t>
            </a:r>
          </a:p>
          <a:p>
            <a:pPr>
              <a:lnSpc>
                <a:spcPct val="105000"/>
              </a:lnSpc>
              <a:spcBef>
                <a:spcPts val="600"/>
              </a:spcBef>
              <a:spcAft>
                <a:spcPts val="600"/>
              </a:spcAft>
            </a:pPr>
            <a:r>
              <a:rPr lang="en-US" sz="2000" dirty="0"/>
              <a:t>The CRB will convene to discuss FPD certification if:</a:t>
            </a:r>
          </a:p>
          <a:p>
            <a:pPr lvl="1">
              <a:lnSpc>
                <a:spcPct val="105000"/>
              </a:lnSpc>
              <a:spcBef>
                <a:spcPts val="600"/>
              </a:spcBef>
              <a:spcAft>
                <a:spcPts val="600"/>
              </a:spcAft>
            </a:pPr>
            <a:r>
              <a:rPr lang="en-US" sz="1600" dirty="0"/>
              <a:t>An interview with the candidate is requested</a:t>
            </a:r>
          </a:p>
          <a:p>
            <a:pPr lvl="1">
              <a:lnSpc>
                <a:spcPct val="105000"/>
              </a:lnSpc>
              <a:spcBef>
                <a:spcPts val="600"/>
              </a:spcBef>
              <a:spcAft>
                <a:spcPts val="600"/>
              </a:spcAft>
            </a:pPr>
            <a:r>
              <a:rPr lang="en-US" sz="1600" dirty="0"/>
              <a:t>Any issues with the application cannot be resolved</a:t>
            </a:r>
          </a:p>
          <a:p>
            <a:pPr lvl="1">
              <a:lnSpc>
                <a:spcPct val="105000"/>
              </a:lnSpc>
              <a:spcBef>
                <a:spcPts val="600"/>
              </a:spcBef>
              <a:spcAft>
                <a:spcPts val="600"/>
              </a:spcAft>
            </a:pPr>
            <a:r>
              <a:rPr lang="en-US" sz="1600" dirty="0"/>
              <a:t>A CRB voting member requests further discussion before casting a vote</a:t>
            </a:r>
          </a:p>
        </p:txBody>
      </p:sp>
    </p:spTree>
    <p:extLst>
      <p:ext uri="{BB962C8B-B14F-4D97-AF65-F5344CB8AC3E}">
        <p14:creationId xmlns:p14="http://schemas.microsoft.com/office/powerpoint/2010/main" val="579895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534400" cy="5105400"/>
          </a:xfrm>
        </p:spPr>
        <p:txBody>
          <a:bodyPr>
            <a:noAutofit/>
          </a:bodyPr>
          <a:lstStyle/>
          <a:p>
            <a:pPr marL="457200" indent="-457200">
              <a:spcBef>
                <a:spcPts val="600"/>
              </a:spcBef>
              <a:spcAft>
                <a:spcPts val="600"/>
              </a:spcAft>
              <a:buFont typeface="Wingdings" panose="05000000000000000000" pitchFamily="2" charset="2"/>
              <a:buChar char="Ø"/>
            </a:pPr>
            <a:r>
              <a:rPr lang="en-US" sz="2400" b="1" dirty="0"/>
              <a:t>Don’t </a:t>
            </a:r>
            <a:r>
              <a:rPr lang="en-US" sz="2400" dirty="0"/>
              <a:t>upload anything into PM MAX.  I will do that for you.</a:t>
            </a:r>
            <a:endParaRPr lang="en-US" sz="2400" b="1" dirty="0"/>
          </a:p>
          <a:p>
            <a:pPr marL="457200" indent="-457200">
              <a:spcBef>
                <a:spcPts val="600"/>
              </a:spcBef>
              <a:spcAft>
                <a:spcPts val="600"/>
              </a:spcAft>
              <a:buFont typeface="Wingdings" panose="05000000000000000000" pitchFamily="2" charset="2"/>
              <a:buChar char="Ø"/>
            </a:pPr>
            <a:r>
              <a:rPr lang="en-US" sz="2400" b="1" dirty="0"/>
              <a:t>Don’t</a:t>
            </a:r>
            <a:r>
              <a:rPr lang="en-US" sz="2400" dirty="0"/>
              <a:t> include description/discussion of information </a:t>
            </a:r>
            <a:r>
              <a:rPr lang="en-US" sz="2400" b="1" dirty="0"/>
              <a:t>not</a:t>
            </a:r>
            <a:r>
              <a:rPr lang="en-US" sz="2400" dirty="0"/>
              <a:t> relevant to the competency.  For example, do not discuss your experience in safety for a Cost Management requirement.</a:t>
            </a:r>
          </a:p>
          <a:p>
            <a:pPr marL="457200" indent="-457200">
              <a:spcBef>
                <a:spcPts val="600"/>
              </a:spcBef>
              <a:spcAft>
                <a:spcPts val="600"/>
              </a:spcAft>
              <a:buFont typeface="Wingdings" panose="05000000000000000000" pitchFamily="2" charset="2"/>
              <a:buChar char="Ø"/>
            </a:pPr>
            <a:r>
              <a:rPr lang="en-US" sz="2400" b="1" dirty="0"/>
              <a:t>Don’t</a:t>
            </a:r>
            <a:r>
              <a:rPr lang="en-US" sz="2400" dirty="0"/>
              <a:t> have one overall answer for competencies and just cut and paste the same response for different competencies.  This will get rejected.</a:t>
            </a:r>
          </a:p>
          <a:p>
            <a:pPr marL="457200" indent="-457200">
              <a:spcBef>
                <a:spcPts val="600"/>
              </a:spcBef>
              <a:spcAft>
                <a:spcPts val="600"/>
              </a:spcAft>
              <a:buFont typeface="Wingdings" panose="05000000000000000000" pitchFamily="2" charset="2"/>
              <a:buChar char="Ø"/>
            </a:pPr>
            <a:r>
              <a:rPr lang="en-US" sz="2400" b="1" dirty="0"/>
              <a:t>Don’t</a:t>
            </a:r>
            <a:r>
              <a:rPr lang="en-US" sz="2400" dirty="0"/>
              <a:t> just list the competencies—you need to demonstrate your knowledge.  </a:t>
            </a:r>
            <a:r>
              <a:rPr lang="en-US" sz="2400" i="1" dirty="0"/>
              <a:t>For example: “working on xxx as an FPD for 5 years, I was responsible for approving contingency use, presented at ESAABS for CD approvals, …”  </a:t>
            </a:r>
          </a:p>
          <a:p>
            <a:pPr marL="0" indent="0">
              <a:spcBef>
                <a:spcPts val="600"/>
              </a:spcBef>
              <a:spcAft>
                <a:spcPts val="600"/>
              </a:spcAft>
              <a:buNone/>
            </a:pPr>
            <a:endParaRPr lang="en-US" sz="2400" dirty="0"/>
          </a:p>
          <a:p>
            <a:pPr marL="0" indent="0">
              <a:spcBef>
                <a:spcPts val="600"/>
              </a:spcBef>
              <a:spcAft>
                <a:spcPts val="600"/>
              </a:spcAft>
              <a:buNone/>
            </a:pPr>
            <a:endParaRPr lang="en-US" sz="2000" dirty="0"/>
          </a:p>
          <a:p>
            <a:pPr marL="0" indent="0">
              <a:spcBef>
                <a:spcPts val="600"/>
              </a:spcBef>
              <a:spcAft>
                <a:spcPts val="600"/>
              </a:spcAft>
              <a:buNone/>
            </a:pPr>
            <a:endParaRPr lang="en-US" sz="3600" dirty="0"/>
          </a:p>
        </p:txBody>
      </p:sp>
      <p:sp>
        <p:nvSpPr>
          <p:cNvPr id="4" name="TextBox 3">
            <a:extLst>
              <a:ext uri="{FF2B5EF4-FFF2-40B4-BE49-F238E27FC236}">
                <a16:creationId xmlns:a16="http://schemas.microsoft.com/office/drawing/2014/main" id="{B90E1886-F7AC-4D76-890F-5208EE414874}"/>
              </a:ext>
            </a:extLst>
          </p:cNvPr>
          <p:cNvSpPr txBox="1"/>
          <p:nvPr/>
        </p:nvSpPr>
        <p:spPr>
          <a:xfrm>
            <a:off x="2260159" y="381000"/>
            <a:ext cx="4623682" cy="523220"/>
          </a:xfrm>
          <a:prstGeom prst="rect">
            <a:avLst/>
          </a:prstGeom>
          <a:noFill/>
        </p:spPr>
        <p:txBody>
          <a:bodyPr wrap="square">
            <a:spAutoFit/>
          </a:bodyPr>
          <a:lstStyle/>
          <a:p>
            <a:pPr marL="0" indent="0" algn="ctr">
              <a:spcBef>
                <a:spcPts val="0"/>
              </a:spcBef>
              <a:buNone/>
            </a:pPr>
            <a:r>
              <a:rPr lang="en-US" sz="2800" dirty="0">
                <a:latin typeface="Arial" panose="020B0604020202020204" pitchFamily="34" charset="0"/>
                <a:cs typeface="Arial" panose="020B0604020202020204" pitchFamily="34" charset="0"/>
              </a:rPr>
              <a:t>Do’s and Don’ts</a:t>
            </a:r>
          </a:p>
        </p:txBody>
      </p:sp>
    </p:spTree>
    <p:extLst>
      <p:ext uri="{BB962C8B-B14F-4D97-AF65-F5344CB8AC3E}">
        <p14:creationId xmlns:p14="http://schemas.microsoft.com/office/powerpoint/2010/main" val="411013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36132"/>
            <a:ext cx="8534400" cy="5105400"/>
          </a:xfrm>
        </p:spPr>
        <p:txBody>
          <a:bodyPr>
            <a:noAutofit/>
          </a:bodyPr>
          <a:lstStyle/>
          <a:p>
            <a:pPr marL="457200" indent="-457200">
              <a:spcBef>
                <a:spcPts val="600"/>
              </a:spcBef>
              <a:spcAft>
                <a:spcPts val="600"/>
              </a:spcAft>
              <a:buFont typeface="Wingdings" panose="05000000000000000000" pitchFamily="2" charset="2"/>
              <a:buChar char="Ø"/>
            </a:pPr>
            <a:r>
              <a:rPr lang="en-US" sz="2400" b="1" dirty="0"/>
              <a:t>Don’t</a:t>
            </a:r>
            <a:r>
              <a:rPr lang="en-US" sz="2400" dirty="0"/>
              <a:t> try and seek equivalencies to all the PMCDP courses.</a:t>
            </a:r>
          </a:p>
          <a:p>
            <a:pPr marL="857250" lvl="1" indent="-457200">
              <a:spcBef>
                <a:spcPts val="600"/>
              </a:spcBef>
              <a:spcAft>
                <a:spcPts val="600"/>
              </a:spcAft>
              <a:buFont typeface="Wingdings" panose="05000000000000000000" pitchFamily="2" charset="2"/>
              <a:buChar char="Ø"/>
            </a:pPr>
            <a:r>
              <a:rPr lang="en-US" sz="2000" dirty="0"/>
              <a:t>First, proving equivalencies is difficult and makes your application more difficult to approve (by the CRB).  </a:t>
            </a:r>
          </a:p>
          <a:p>
            <a:pPr marL="857250" lvl="1" indent="-457200">
              <a:spcBef>
                <a:spcPts val="600"/>
              </a:spcBef>
              <a:spcAft>
                <a:spcPts val="600"/>
              </a:spcAft>
              <a:buFont typeface="Wingdings" panose="05000000000000000000" pitchFamily="2" charset="2"/>
              <a:buChar char="Ø"/>
            </a:pPr>
            <a:r>
              <a:rPr lang="en-US" sz="2000" dirty="0"/>
              <a:t>Second, the PMCDP courses are tailored to the DOE’s approach to project management.  Even if you have 10+ years experience in other agencies, DOE does things differently and you should learn about those differences to become an effective FPD.</a:t>
            </a:r>
          </a:p>
          <a:p>
            <a:pPr marL="457200" indent="-457200">
              <a:spcBef>
                <a:spcPts val="600"/>
              </a:spcBef>
              <a:spcAft>
                <a:spcPts val="600"/>
              </a:spcAft>
              <a:buFont typeface="Wingdings" panose="05000000000000000000" pitchFamily="2" charset="2"/>
              <a:buChar char="Ø"/>
            </a:pPr>
            <a:r>
              <a:rPr lang="en-US" sz="2400" b="1" dirty="0"/>
              <a:t>Don’t</a:t>
            </a:r>
            <a:r>
              <a:rPr lang="en-US" sz="2400" dirty="0"/>
              <a:t> let your CLPs lapse and lose your certification.</a:t>
            </a:r>
          </a:p>
          <a:p>
            <a:pPr marL="457200" indent="-457200">
              <a:spcBef>
                <a:spcPts val="600"/>
              </a:spcBef>
              <a:spcAft>
                <a:spcPts val="600"/>
              </a:spcAft>
              <a:buFont typeface="Wingdings" panose="05000000000000000000" pitchFamily="2" charset="2"/>
              <a:buChar char="Ø"/>
            </a:pPr>
            <a:r>
              <a:rPr lang="en-US" sz="2400" b="1" dirty="0"/>
              <a:t>Do</a:t>
            </a:r>
            <a:r>
              <a:rPr lang="en-US" sz="2400" dirty="0"/>
              <a:t> only send evidence/proof of experience that is relevant to the application.  Extraneous documentation only slows down the process.</a:t>
            </a:r>
          </a:p>
          <a:p>
            <a:pPr marL="457200" indent="-457200">
              <a:spcBef>
                <a:spcPts val="600"/>
              </a:spcBef>
              <a:spcAft>
                <a:spcPts val="600"/>
              </a:spcAft>
              <a:buFont typeface="Wingdings" panose="05000000000000000000" pitchFamily="2" charset="2"/>
              <a:buChar char="Ø"/>
            </a:pPr>
            <a:r>
              <a:rPr lang="en-US" sz="2400" b="1" dirty="0"/>
              <a:t>Do</a:t>
            </a:r>
            <a:r>
              <a:rPr lang="en-US" sz="2400" dirty="0"/>
              <a:t> ensure experience evidence shows start date and end date/current date. </a:t>
            </a:r>
          </a:p>
          <a:p>
            <a:pPr marL="0" indent="0">
              <a:spcBef>
                <a:spcPts val="600"/>
              </a:spcBef>
              <a:spcAft>
                <a:spcPts val="600"/>
              </a:spcAft>
              <a:buNone/>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000" dirty="0"/>
          </a:p>
          <a:p>
            <a:pPr marL="0" indent="0">
              <a:spcBef>
                <a:spcPts val="600"/>
              </a:spcBef>
              <a:spcAft>
                <a:spcPts val="600"/>
              </a:spcAft>
              <a:buNone/>
            </a:pPr>
            <a:endParaRPr lang="en-US" sz="3600" dirty="0"/>
          </a:p>
        </p:txBody>
      </p:sp>
      <p:sp>
        <p:nvSpPr>
          <p:cNvPr id="4" name="TextBox 3">
            <a:extLst>
              <a:ext uri="{FF2B5EF4-FFF2-40B4-BE49-F238E27FC236}">
                <a16:creationId xmlns:a16="http://schemas.microsoft.com/office/drawing/2014/main" id="{C40A4B2F-7430-4300-8735-A46AF4C9C974}"/>
              </a:ext>
            </a:extLst>
          </p:cNvPr>
          <p:cNvSpPr txBox="1"/>
          <p:nvPr/>
        </p:nvSpPr>
        <p:spPr>
          <a:xfrm>
            <a:off x="2260159" y="316468"/>
            <a:ext cx="4623682" cy="523220"/>
          </a:xfrm>
          <a:prstGeom prst="rect">
            <a:avLst/>
          </a:prstGeom>
          <a:noFill/>
        </p:spPr>
        <p:txBody>
          <a:bodyPr wrap="square">
            <a:spAutoFit/>
          </a:bodyPr>
          <a:lstStyle/>
          <a:p>
            <a:pPr marL="0" indent="0" algn="ctr">
              <a:spcBef>
                <a:spcPts val="0"/>
              </a:spcBef>
              <a:buNone/>
            </a:pPr>
            <a:r>
              <a:rPr lang="en-US" sz="2800" dirty="0">
                <a:latin typeface="Arial" panose="020B0604020202020204" pitchFamily="34" charset="0"/>
                <a:cs typeface="Arial" panose="020B0604020202020204" pitchFamily="34" charset="0"/>
              </a:rPr>
              <a:t>Do’s and Don’ts (cont’d)</a:t>
            </a:r>
          </a:p>
        </p:txBody>
      </p:sp>
    </p:spTree>
    <p:extLst>
      <p:ext uri="{BB962C8B-B14F-4D97-AF65-F5344CB8AC3E}">
        <p14:creationId xmlns:p14="http://schemas.microsoft.com/office/powerpoint/2010/main" val="312832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36132"/>
            <a:ext cx="8534400" cy="5105400"/>
          </a:xfrm>
        </p:spPr>
        <p:txBody>
          <a:bodyPr>
            <a:noAutofit/>
          </a:bodyPr>
          <a:lstStyle/>
          <a:p>
            <a:pPr marL="457200" indent="-457200">
              <a:spcBef>
                <a:spcPts val="600"/>
              </a:spcBef>
              <a:spcAft>
                <a:spcPts val="600"/>
              </a:spcAft>
              <a:buFont typeface="Wingdings" panose="05000000000000000000" pitchFamily="2" charset="2"/>
              <a:buChar char="Ø"/>
            </a:pPr>
            <a:r>
              <a:rPr lang="en-US" sz="2400" b="1" dirty="0"/>
              <a:t>Do</a:t>
            </a:r>
            <a:r>
              <a:rPr lang="en-US" sz="2400" dirty="0"/>
              <a:t> include all Critical Decision (CD) or equivalent CD dates in your work experience narratives.</a:t>
            </a:r>
          </a:p>
          <a:p>
            <a:pPr marL="457200" indent="-457200">
              <a:spcBef>
                <a:spcPts val="600"/>
              </a:spcBef>
              <a:spcAft>
                <a:spcPts val="600"/>
              </a:spcAft>
              <a:buFont typeface="Wingdings" panose="05000000000000000000" pitchFamily="2" charset="2"/>
              <a:buChar char="Ø"/>
            </a:pPr>
            <a:r>
              <a:rPr lang="en-US" sz="2400" b="1" dirty="0"/>
              <a:t>Do </a:t>
            </a:r>
            <a:r>
              <a:rPr lang="en-US" sz="2400" dirty="0"/>
              <a:t>write out your experience as simply and succinctly as possible… the CRB voting members have full time jobs and don’t want to read pages upon pages of text. </a:t>
            </a:r>
            <a:endParaRPr lang="en-US" sz="2400" u="sng" dirty="0"/>
          </a:p>
          <a:p>
            <a:pPr marL="457200" indent="-457200">
              <a:spcBef>
                <a:spcPts val="600"/>
              </a:spcBef>
              <a:spcAft>
                <a:spcPts val="600"/>
              </a:spcAft>
              <a:buFont typeface="Wingdings" panose="05000000000000000000" pitchFamily="2" charset="2"/>
              <a:buChar char="Ø"/>
            </a:pPr>
            <a:r>
              <a:rPr lang="en-US" sz="2400" b="1" dirty="0"/>
              <a:t>Do</a:t>
            </a:r>
            <a:r>
              <a:rPr lang="en-US" sz="2400" dirty="0"/>
              <a:t> ensure the information is consistent and correct throughout the package (i.e., information in History of Project Management experience section reflects what’s in the package including project titles, dates, cost, etc.)</a:t>
            </a:r>
          </a:p>
          <a:p>
            <a:pPr marL="457200" indent="-457200">
              <a:spcBef>
                <a:spcPts val="600"/>
              </a:spcBef>
              <a:spcAft>
                <a:spcPts val="600"/>
              </a:spcAft>
              <a:buFont typeface="Wingdings" panose="05000000000000000000" pitchFamily="2" charset="2"/>
              <a:buChar char="Ø"/>
            </a:pPr>
            <a:r>
              <a:rPr lang="en-US" sz="2400" b="1" dirty="0"/>
              <a:t>Do</a:t>
            </a:r>
            <a:r>
              <a:rPr lang="en-US" sz="2400" dirty="0"/>
              <a:t> ask questions and seek clarifications along the way.  I am here to help you get certified!</a:t>
            </a:r>
          </a:p>
          <a:p>
            <a:pPr marL="0" indent="0">
              <a:spcBef>
                <a:spcPts val="600"/>
              </a:spcBef>
              <a:spcAft>
                <a:spcPts val="600"/>
              </a:spcAft>
              <a:buNone/>
            </a:pPr>
            <a:endParaRPr lang="en-US" sz="2400" dirty="0"/>
          </a:p>
          <a:p>
            <a:pPr marL="0" indent="0">
              <a:spcBef>
                <a:spcPts val="600"/>
              </a:spcBef>
              <a:spcAft>
                <a:spcPts val="600"/>
              </a:spcAft>
              <a:buNone/>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000" dirty="0"/>
          </a:p>
          <a:p>
            <a:pPr marL="0" indent="0">
              <a:spcBef>
                <a:spcPts val="600"/>
              </a:spcBef>
              <a:spcAft>
                <a:spcPts val="600"/>
              </a:spcAft>
              <a:buNone/>
            </a:pPr>
            <a:endParaRPr lang="en-US" sz="3600" dirty="0"/>
          </a:p>
        </p:txBody>
      </p:sp>
      <p:sp>
        <p:nvSpPr>
          <p:cNvPr id="4" name="TextBox 3">
            <a:extLst>
              <a:ext uri="{FF2B5EF4-FFF2-40B4-BE49-F238E27FC236}">
                <a16:creationId xmlns:a16="http://schemas.microsoft.com/office/drawing/2014/main" id="{C40A4B2F-7430-4300-8735-A46AF4C9C974}"/>
              </a:ext>
            </a:extLst>
          </p:cNvPr>
          <p:cNvSpPr txBox="1"/>
          <p:nvPr/>
        </p:nvSpPr>
        <p:spPr>
          <a:xfrm>
            <a:off x="2260159" y="316468"/>
            <a:ext cx="4623682" cy="523220"/>
          </a:xfrm>
          <a:prstGeom prst="rect">
            <a:avLst/>
          </a:prstGeom>
          <a:noFill/>
        </p:spPr>
        <p:txBody>
          <a:bodyPr wrap="square">
            <a:spAutoFit/>
          </a:bodyPr>
          <a:lstStyle/>
          <a:p>
            <a:pPr marL="0" indent="0" algn="ctr">
              <a:spcBef>
                <a:spcPts val="0"/>
              </a:spcBef>
              <a:buNone/>
            </a:pPr>
            <a:r>
              <a:rPr lang="en-US" sz="2800" dirty="0">
                <a:latin typeface="Arial" panose="020B0604020202020204" pitchFamily="34" charset="0"/>
                <a:cs typeface="Arial" panose="020B0604020202020204" pitchFamily="34" charset="0"/>
              </a:rPr>
              <a:t>Do’s and Don’ts (cont’d)</a:t>
            </a:r>
          </a:p>
        </p:txBody>
      </p:sp>
    </p:spTree>
    <p:extLst>
      <p:ext uri="{BB962C8B-B14F-4D97-AF65-F5344CB8AC3E}">
        <p14:creationId xmlns:p14="http://schemas.microsoft.com/office/powerpoint/2010/main" val="50497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36132"/>
            <a:ext cx="8534400" cy="5105400"/>
          </a:xfrm>
        </p:spPr>
        <p:txBody>
          <a:bodyPr>
            <a:noAutofit/>
          </a:bodyPr>
          <a:lstStyle/>
          <a:p>
            <a:pPr marL="457200" indent="-457200">
              <a:spcBef>
                <a:spcPts val="600"/>
              </a:spcBef>
              <a:spcAft>
                <a:spcPts val="600"/>
              </a:spcAft>
              <a:buFont typeface="Wingdings" panose="05000000000000000000" pitchFamily="2" charset="2"/>
              <a:buChar char="Ø"/>
            </a:pPr>
            <a:r>
              <a:rPr lang="en-US" sz="2400" b="1" dirty="0"/>
              <a:t>Do</a:t>
            </a:r>
            <a:r>
              <a:rPr lang="en-US" sz="2400" dirty="0"/>
              <a:t> review the PMCDP training schedule at the beginning of the fiscal year and by the end of the first quarter to make sure you sign up for the courses you need.</a:t>
            </a:r>
          </a:p>
          <a:p>
            <a:pPr marL="457200" indent="-457200">
              <a:spcBef>
                <a:spcPts val="600"/>
              </a:spcBef>
              <a:spcAft>
                <a:spcPts val="600"/>
              </a:spcAft>
              <a:buFont typeface="Wingdings" panose="05000000000000000000" pitchFamily="2" charset="2"/>
              <a:buChar char="Ø"/>
            </a:pPr>
            <a:r>
              <a:rPr lang="en-US" sz="2400" b="1" dirty="0"/>
              <a:t>Do</a:t>
            </a:r>
            <a:r>
              <a:rPr lang="en-US" sz="2400" dirty="0"/>
              <a:t> get signed up and be active on the PM MAX PMCDP page:  </a:t>
            </a:r>
            <a:r>
              <a:rPr lang="en-US" sz="2400" dirty="0">
                <a:hlinkClick r:id="rId2"/>
              </a:rPr>
              <a:t>PM PMCDP Home - Dept of Energy-External - MAX Federal Community</a:t>
            </a:r>
            <a:endParaRPr lang="en-US" sz="2400" dirty="0"/>
          </a:p>
          <a:p>
            <a:pPr marL="457200" indent="-457200">
              <a:spcBef>
                <a:spcPts val="600"/>
              </a:spcBef>
              <a:spcAft>
                <a:spcPts val="600"/>
              </a:spcAft>
              <a:buFont typeface="Wingdings" panose="05000000000000000000" pitchFamily="2" charset="2"/>
              <a:buChar char="Ø"/>
            </a:pPr>
            <a:r>
              <a:rPr lang="en-US" sz="2400" b="1" dirty="0"/>
              <a:t>Do</a:t>
            </a:r>
            <a:r>
              <a:rPr lang="en-US" sz="2400" dirty="0"/>
              <a:t> search in Learning Nucleus for courses you need, and if not yet available (because they aren’t on the schedule), express interest so you get an email when the course is scheduled.  This will also tell PM-30 that there are candidates looking to take the course, so they are more apt to offer it sooner.</a:t>
            </a:r>
          </a:p>
          <a:p>
            <a:pPr marL="0" indent="0">
              <a:spcBef>
                <a:spcPts val="600"/>
              </a:spcBef>
              <a:spcAft>
                <a:spcPts val="600"/>
              </a:spcAft>
              <a:buNone/>
            </a:pPr>
            <a:endParaRPr lang="en-US" sz="2400" dirty="0"/>
          </a:p>
          <a:p>
            <a:pPr marL="0" indent="0">
              <a:spcBef>
                <a:spcPts val="600"/>
              </a:spcBef>
              <a:spcAft>
                <a:spcPts val="600"/>
              </a:spcAft>
              <a:buNone/>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457200" indent="-457200">
              <a:spcBef>
                <a:spcPts val="600"/>
              </a:spcBef>
              <a:spcAft>
                <a:spcPts val="600"/>
              </a:spcAft>
              <a:buFont typeface="Wingdings" panose="05000000000000000000" pitchFamily="2" charset="2"/>
              <a:buChar char="Ø"/>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400" dirty="0"/>
          </a:p>
          <a:p>
            <a:pPr marL="0" indent="0">
              <a:spcBef>
                <a:spcPts val="600"/>
              </a:spcBef>
              <a:spcAft>
                <a:spcPts val="600"/>
              </a:spcAft>
              <a:buNone/>
            </a:pPr>
            <a:endParaRPr lang="en-US" sz="2000" dirty="0"/>
          </a:p>
          <a:p>
            <a:pPr marL="0" indent="0">
              <a:spcBef>
                <a:spcPts val="600"/>
              </a:spcBef>
              <a:spcAft>
                <a:spcPts val="600"/>
              </a:spcAft>
              <a:buNone/>
            </a:pPr>
            <a:endParaRPr lang="en-US" sz="3600" dirty="0"/>
          </a:p>
        </p:txBody>
      </p:sp>
      <p:sp>
        <p:nvSpPr>
          <p:cNvPr id="4" name="TextBox 3">
            <a:extLst>
              <a:ext uri="{FF2B5EF4-FFF2-40B4-BE49-F238E27FC236}">
                <a16:creationId xmlns:a16="http://schemas.microsoft.com/office/drawing/2014/main" id="{C40A4B2F-7430-4300-8735-A46AF4C9C974}"/>
              </a:ext>
            </a:extLst>
          </p:cNvPr>
          <p:cNvSpPr txBox="1"/>
          <p:nvPr/>
        </p:nvSpPr>
        <p:spPr>
          <a:xfrm>
            <a:off x="2260159" y="316468"/>
            <a:ext cx="4623682" cy="523220"/>
          </a:xfrm>
          <a:prstGeom prst="rect">
            <a:avLst/>
          </a:prstGeom>
          <a:noFill/>
        </p:spPr>
        <p:txBody>
          <a:bodyPr wrap="square">
            <a:spAutoFit/>
          </a:bodyPr>
          <a:lstStyle/>
          <a:p>
            <a:pPr marL="0" indent="0" algn="ctr">
              <a:spcBef>
                <a:spcPts val="0"/>
              </a:spcBef>
              <a:buNone/>
            </a:pPr>
            <a:r>
              <a:rPr lang="en-US" sz="2800" dirty="0">
                <a:latin typeface="Arial" panose="020B0604020202020204" pitchFamily="34" charset="0"/>
                <a:cs typeface="Arial" panose="020B0604020202020204" pitchFamily="34" charset="0"/>
              </a:rPr>
              <a:t>Do’s and Don’ts (cont’d)</a:t>
            </a:r>
          </a:p>
        </p:txBody>
      </p:sp>
    </p:spTree>
    <p:extLst>
      <p:ext uri="{BB962C8B-B14F-4D97-AF65-F5344CB8AC3E}">
        <p14:creationId xmlns:p14="http://schemas.microsoft.com/office/powerpoint/2010/main" val="385319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382000" cy="5410200"/>
          </a:xfrm>
        </p:spPr>
        <p:txBody>
          <a:bodyPr>
            <a:normAutofit/>
          </a:bodyPr>
          <a:lstStyle/>
          <a:p>
            <a:pPr>
              <a:spcBef>
                <a:spcPts val="0"/>
              </a:spcBef>
              <a:buNone/>
            </a:pPr>
            <a:r>
              <a:rPr lang="en-US" sz="2400" b="1" dirty="0"/>
              <a:t>Q: I need help with my profile in ESS.  I can’t find my name on the list to complete the form? </a:t>
            </a:r>
          </a:p>
          <a:p>
            <a:pPr>
              <a:spcBef>
                <a:spcPts val="0"/>
              </a:spcBef>
              <a:buNone/>
            </a:pPr>
            <a:endParaRPr lang="en-US" sz="2400" dirty="0"/>
          </a:p>
          <a:p>
            <a:pPr marL="285750" indent="-285750">
              <a:spcBef>
                <a:spcPts val="0"/>
              </a:spcBef>
              <a:buNone/>
            </a:pPr>
            <a:r>
              <a:rPr lang="en-US" sz="2400" i="1" dirty="0"/>
              <a:t>A</a:t>
            </a:r>
            <a:r>
              <a:rPr lang="en-US" sz="2400" dirty="0"/>
              <a:t>: </a:t>
            </a:r>
            <a:r>
              <a:rPr lang="en-US" sz="2400" i="1" dirty="0"/>
              <a:t>You need your “ESS account associated with the PMCDP module”. Please email the Corporate Business Systems help desk at </a:t>
            </a:r>
          </a:p>
          <a:p>
            <a:pPr marL="285750" indent="-285750">
              <a:spcBef>
                <a:spcPts val="0"/>
              </a:spcBef>
              <a:buNone/>
            </a:pPr>
            <a:endParaRPr lang="en-US" sz="2400" u="sng" dirty="0">
              <a:hlinkClick r:id="rId2"/>
            </a:endParaRPr>
          </a:p>
          <a:p>
            <a:pPr marL="285750" indent="-285750">
              <a:spcBef>
                <a:spcPts val="0"/>
              </a:spcBef>
              <a:buNone/>
            </a:pPr>
            <a:r>
              <a:rPr lang="en-US" sz="2400" dirty="0"/>
              <a:t>	</a:t>
            </a:r>
            <a:r>
              <a:rPr lang="en-US" sz="2400" u="sng" dirty="0">
                <a:hlinkClick r:id="rId2"/>
              </a:rPr>
              <a:t>CBSHelpDesk@hq.doe.gov</a:t>
            </a:r>
            <a:r>
              <a:rPr lang="en-US" sz="2400" dirty="0"/>
              <a:t>   AND</a:t>
            </a:r>
          </a:p>
          <a:p>
            <a:pPr marL="285750" indent="-285750">
              <a:spcBef>
                <a:spcPts val="0"/>
              </a:spcBef>
              <a:buNone/>
            </a:pPr>
            <a:endParaRPr lang="en-US" sz="2400" dirty="0"/>
          </a:p>
          <a:p>
            <a:pPr marL="285750" indent="-285750">
              <a:spcBef>
                <a:spcPts val="0"/>
              </a:spcBef>
              <a:buNone/>
            </a:pPr>
            <a:r>
              <a:rPr lang="en-US" sz="2400" dirty="0"/>
              <a:t>	</a:t>
            </a:r>
            <a:r>
              <a:rPr lang="en-US" sz="2400" i="1" dirty="0"/>
              <a:t>ask to assign the request to and cc: Mike </a:t>
            </a:r>
            <a:r>
              <a:rPr lang="en-US" sz="2400" i="1" dirty="0" err="1"/>
              <a:t>Armogida</a:t>
            </a:r>
            <a:r>
              <a:rPr lang="en-US" sz="2400" i="1" dirty="0"/>
              <a:t> at </a:t>
            </a:r>
            <a:r>
              <a:rPr lang="en-US" sz="2400" u="sng" dirty="0">
                <a:hlinkClick r:id="rId3"/>
              </a:rPr>
              <a:t>mike.armogida@hq.doe.gov</a:t>
            </a:r>
            <a:r>
              <a:rPr lang="en-US" sz="2400" u="sng" dirty="0"/>
              <a:t>. </a:t>
            </a:r>
            <a:r>
              <a:rPr lang="en-US" sz="1800" i="1" dirty="0"/>
              <a:t> </a:t>
            </a:r>
            <a:endParaRPr lang="en-US" sz="2400" i="1" dirty="0"/>
          </a:p>
          <a:p>
            <a:pPr marL="285750" indent="-285750">
              <a:spcBef>
                <a:spcPts val="0"/>
              </a:spcBef>
              <a:buNone/>
            </a:pPr>
            <a:endParaRPr lang="en-US" sz="2400" i="1" dirty="0"/>
          </a:p>
          <a:p>
            <a:pPr marL="0" indent="0">
              <a:spcBef>
                <a:spcPts val="0"/>
              </a:spcBef>
              <a:buNone/>
            </a:pPr>
            <a:endParaRPr lang="en-US" sz="2400" dirty="0"/>
          </a:p>
        </p:txBody>
      </p:sp>
      <p:sp>
        <p:nvSpPr>
          <p:cNvPr id="3" name="TextBox 2">
            <a:extLst>
              <a:ext uri="{FF2B5EF4-FFF2-40B4-BE49-F238E27FC236}">
                <a16:creationId xmlns:a16="http://schemas.microsoft.com/office/drawing/2014/main" id="{CC9053C9-EAB1-4823-A7C1-CAB6E4CF5757}"/>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61239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525963"/>
          </a:xfrm>
        </p:spPr>
        <p:txBody>
          <a:bodyPr>
            <a:normAutofit lnSpcReduction="10000"/>
          </a:bodyPr>
          <a:lstStyle/>
          <a:p>
            <a:pPr>
              <a:buNone/>
            </a:pPr>
            <a:r>
              <a:rPr lang="en-US" sz="2400" b="1" dirty="0"/>
              <a:t>Q: How do I find out what courses to take and how do I sign up for them?</a:t>
            </a:r>
          </a:p>
          <a:p>
            <a:pPr marL="0" indent="0">
              <a:buNone/>
            </a:pPr>
            <a:endParaRPr lang="en-US" sz="2400" dirty="0"/>
          </a:p>
          <a:p>
            <a:pPr marL="285750" indent="-285750">
              <a:spcBef>
                <a:spcPts val="0"/>
              </a:spcBef>
              <a:buNone/>
            </a:pPr>
            <a:r>
              <a:rPr lang="en-US" sz="2400" i="1" dirty="0"/>
              <a:t>A: The PMCDP training schedule is at this link: </a:t>
            </a:r>
            <a:r>
              <a:rPr lang="en-US" sz="2400" dirty="0">
                <a:hlinkClick r:id="rId2"/>
              </a:rPr>
              <a:t>PM FY PMCDP Training Schedule - Dept of Energy-External - MAX Federal Community</a:t>
            </a:r>
            <a:endParaRPr lang="en-US" sz="2400" dirty="0"/>
          </a:p>
          <a:p>
            <a:pPr marL="285750" indent="-285750">
              <a:spcBef>
                <a:spcPts val="0"/>
              </a:spcBef>
              <a:buNone/>
            </a:pPr>
            <a:endParaRPr lang="en-US" sz="2400" i="1" dirty="0"/>
          </a:p>
          <a:p>
            <a:pPr marL="285750" indent="-285750">
              <a:spcBef>
                <a:spcPts val="0"/>
              </a:spcBef>
              <a:buNone/>
            </a:pPr>
            <a:r>
              <a:rPr lang="en-US" sz="2400" i="1" dirty="0"/>
              <a:t>	You sign up for training via Learning Nucleus (can be accessed via ESS).  </a:t>
            </a:r>
          </a:p>
          <a:p>
            <a:pPr marL="285750" indent="-285750">
              <a:spcBef>
                <a:spcPts val="0"/>
              </a:spcBef>
              <a:buNone/>
            </a:pPr>
            <a:br>
              <a:rPr lang="en-US" sz="2400" i="1" dirty="0"/>
            </a:br>
            <a:r>
              <a:rPr lang="en-US" sz="2400" i="1" dirty="0"/>
              <a:t>Search for the courses you need in Learning Nucleus and if they are not yet available (i.e., not scheduled), express interest so that you are e-mailed when they are put on the schedule. </a:t>
            </a:r>
          </a:p>
          <a:p>
            <a:pPr marL="0" indent="0">
              <a:buNone/>
            </a:pPr>
            <a:endParaRPr lang="en-US" sz="2400" dirty="0"/>
          </a:p>
        </p:txBody>
      </p:sp>
      <p:sp>
        <p:nvSpPr>
          <p:cNvPr id="3" name="TextBox 2">
            <a:extLst>
              <a:ext uri="{FF2B5EF4-FFF2-40B4-BE49-F238E27FC236}">
                <a16:creationId xmlns:a16="http://schemas.microsoft.com/office/drawing/2014/main" id="{BC6E5923-92EE-4484-8E36-08E3A47C27AB}"/>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27274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143000"/>
            <a:ext cx="7924800" cy="5486400"/>
          </a:xfrm>
        </p:spPr>
        <p:txBody>
          <a:bodyPr>
            <a:noAutofit/>
          </a:bodyPr>
          <a:lstStyle/>
          <a:p>
            <a:pPr>
              <a:spcBef>
                <a:spcPts val="0"/>
              </a:spcBef>
            </a:pPr>
            <a:r>
              <a:rPr lang="en-US" sz="2200" dirty="0"/>
              <a:t>The detailed requirements for PMCDP are included in the Certification Equivalency Guide (CEG) available in ESS/PMCDP menu or on PM Max at </a:t>
            </a:r>
            <a:r>
              <a:rPr lang="en-US" sz="2200" dirty="0">
                <a:hlinkClick r:id="rId2"/>
              </a:rPr>
              <a:t>https://community.max.gov/download/attachments/1131743009/Certification%20and%20Equivalency%20Guidelines%20%28CEG%29.pdf?api=v2</a:t>
            </a:r>
            <a:r>
              <a:rPr lang="en-US" sz="2200" dirty="0"/>
              <a:t>.</a:t>
            </a:r>
          </a:p>
          <a:p>
            <a:pPr>
              <a:spcBef>
                <a:spcPts val="0"/>
              </a:spcBef>
            </a:pPr>
            <a:endParaRPr lang="en-US" sz="2200" dirty="0"/>
          </a:p>
          <a:p>
            <a:pPr>
              <a:spcBef>
                <a:spcPts val="0"/>
              </a:spcBef>
            </a:pPr>
            <a:r>
              <a:rPr lang="en-US" sz="2200" dirty="0"/>
              <a:t>Be sure to have the latest CEG when completing your application!  The CEG gets updated often so do not rely on old PDFs.</a:t>
            </a:r>
          </a:p>
          <a:p>
            <a:pPr>
              <a:spcBef>
                <a:spcPts val="0"/>
              </a:spcBef>
            </a:pPr>
            <a:endParaRPr lang="en-US" sz="2200" dirty="0"/>
          </a:p>
          <a:p>
            <a:pPr>
              <a:spcBef>
                <a:spcPts val="0"/>
              </a:spcBef>
            </a:pPr>
            <a:r>
              <a:rPr lang="en-US" sz="2200" dirty="0"/>
              <a:t>A candidate must meet all the competencies.  No exceptions.</a:t>
            </a:r>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spTree>
    <p:extLst>
      <p:ext uri="{BB962C8B-B14F-4D97-AF65-F5344CB8AC3E}">
        <p14:creationId xmlns:p14="http://schemas.microsoft.com/office/powerpoint/2010/main" val="1451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562600"/>
          </a:xfrm>
        </p:spPr>
        <p:txBody>
          <a:bodyPr>
            <a:normAutofit/>
          </a:bodyPr>
          <a:lstStyle/>
          <a:p>
            <a:pPr>
              <a:buNone/>
            </a:pPr>
            <a:r>
              <a:rPr lang="en-US" sz="2400" b="1" dirty="0"/>
              <a:t>Q: I understand that courses are now virtual.  Is it expected this will continue?</a:t>
            </a:r>
          </a:p>
          <a:p>
            <a:pPr marL="0" indent="0">
              <a:buNone/>
            </a:pPr>
            <a:endParaRPr lang="en-US" sz="2400" dirty="0"/>
          </a:p>
          <a:p>
            <a:pPr marL="285750" indent="-285750">
              <a:spcBef>
                <a:spcPts val="0"/>
              </a:spcBef>
              <a:buNone/>
            </a:pPr>
            <a:r>
              <a:rPr lang="en-US" sz="2400" i="1" dirty="0"/>
              <a:t>A: All PMCDP courses went virtual due to the COVID-19 pandemic. There has been no discussion within the CRB to go back to in-person learning.</a:t>
            </a:r>
          </a:p>
          <a:p>
            <a:pPr marL="285750" indent="-285750">
              <a:spcBef>
                <a:spcPts val="0"/>
              </a:spcBef>
              <a:buNone/>
            </a:pPr>
            <a:endParaRPr lang="en-US" sz="2400" i="1" dirty="0"/>
          </a:p>
          <a:p>
            <a:pPr marL="285750" indent="-285750">
              <a:spcBef>
                <a:spcPts val="0"/>
              </a:spcBef>
              <a:buNone/>
            </a:pPr>
            <a:r>
              <a:rPr lang="en-US" sz="2400" i="1" dirty="0"/>
              <a:t>	However, it is not guaranteed that courses will remain virtual.  </a:t>
            </a:r>
          </a:p>
          <a:p>
            <a:pPr marL="285750" indent="-285750">
              <a:spcBef>
                <a:spcPts val="0"/>
              </a:spcBef>
              <a:buNone/>
            </a:pPr>
            <a:endParaRPr lang="en-US" sz="2400" i="1" dirty="0"/>
          </a:p>
          <a:p>
            <a:pPr marL="285750" indent="-285750">
              <a:spcBef>
                <a:spcPts val="0"/>
              </a:spcBef>
              <a:buNone/>
            </a:pPr>
            <a:r>
              <a:rPr lang="en-US" sz="2400" i="1" dirty="0"/>
              <a:t>	Therefore, it is highly recommended that all FPDs take advantage of virtual courses and complete their training ASAP.  Not having to travel and be away from home for several weeks is a huge advantage!  Plus, it saves your Site Office a lot of money (travel costs are high). </a:t>
            </a:r>
          </a:p>
          <a:p>
            <a:pPr marL="0" indent="0">
              <a:buNone/>
            </a:pPr>
            <a:endParaRPr lang="en-US" sz="2400" dirty="0"/>
          </a:p>
        </p:txBody>
      </p:sp>
      <p:sp>
        <p:nvSpPr>
          <p:cNvPr id="3" name="TextBox 2">
            <a:extLst>
              <a:ext uri="{FF2B5EF4-FFF2-40B4-BE49-F238E27FC236}">
                <a16:creationId xmlns:a16="http://schemas.microsoft.com/office/drawing/2014/main" id="{BC6E5923-92EE-4484-8E36-08E3A47C27AB}"/>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64727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525963"/>
          </a:xfrm>
        </p:spPr>
        <p:txBody>
          <a:bodyPr>
            <a:normAutofit fontScale="92500" lnSpcReduction="10000"/>
          </a:bodyPr>
          <a:lstStyle/>
          <a:p>
            <a:pPr>
              <a:buNone/>
            </a:pPr>
            <a:r>
              <a:rPr lang="en-US" sz="2400" b="1" dirty="0"/>
              <a:t>Q: I need a </a:t>
            </a:r>
            <a:r>
              <a:rPr lang="en-US" sz="2400" b="1" i="1" dirty="0"/>
              <a:t>xx</a:t>
            </a:r>
            <a:r>
              <a:rPr lang="en-US" sz="2400" b="1" dirty="0"/>
              <a:t> training class for my PMCDP certification.  However, I can’t attend the training due to a calendar conflict.  What are my options?</a:t>
            </a:r>
          </a:p>
          <a:p>
            <a:pPr marL="0" indent="0">
              <a:buNone/>
            </a:pPr>
            <a:endParaRPr lang="en-US" sz="2400" dirty="0"/>
          </a:p>
          <a:p>
            <a:pPr>
              <a:buNone/>
            </a:pPr>
            <a:r>
              <a:rPr lang="en-US" sz="2400" i="1" dirty="0"/>
              <a:t>A: There are other ways to qualify for a competency besides PMCDP training courses.  A candidate can qualify through </a:t>
            </a:r>
          </a:p>
          <a:p>
            <a:pPr lvl="1"/>
            <a:r>
              <a:rPr lang="en-US" sz="2000" i="1" dirty="0"/>
              <a:t>Work experience, </a:t>
            </a:r>
          </a:p>
          <a:p>
            <a:pPr lvl="1"/>
            <a:r>
              <a:rPr lang="en-US" sz="2000" i="1" dirty="0"/>
              <a:t>Training class or classes outside of PMCDP (e.g., xxx), or </a:t>
            </a:r>
          </a:p>
          <a:p>
            <a:pPr lvl="1"/>
            <a:r>
              <a:rPr lang="en-US" sz="2000" i="1" dirty="0"/>
              <a:t>Combination of both. </a:t>
            </a:r>
          </a:p>
          <a:p>
            <a:pPr marL="457200" lvl="1" indent="0">
              <a:buNone/>
            </a:pPr>
            <a:endParaRPr lang="en-US" sz="2000" i="1" dirty="0"/>
          </a:p>
          <a:p>
            <a:pPr marL="457200" lvl="1" indent="0">
              <a:buNone/>
            </a:pPr>
            <a:r>
              <a:rPr lang="en-US" sz="2000" i="1" u="sng" dirty="0"/>
              <a:t>NOTE</a:t>
            </a:r>
            <a:r>
              <a:rPr lang="en-US" sz="2000" i="1" dirty="0"/>
              <a:t>:  Seeking equivalency for training courses is difficult (requires a compelling write-up) and opens your application to more scrutiny.  It is </a:t>
            </a:r>
            <a:r>
              <a:rPr lang="en-US" sz="2000" b="1" i="1" dirty="0"/>
              <a:t>ALWAYS</a:t>
            </a:r>
            <a:r>
              <a:rPr lang="en-US" sz="2000" i="1" dirty="0"/>
              <a:t> preferred to sit for the course, especially now that they are all virtual and offered at least once a year, sometimes twice a year (for core courses). </a:t>
            </a:r>
          </a:p>
          <a:p>
            <a:pPr marL="0" indent="0">
              <a:buNone/>
            </a:pPr>
            <a:endParaRPr lang="en-US" sz="2400" dirty="0"/>
          </a:p>
        </p:txBody>
      </p:sp>
      <p:sp>
        <p:nvSpPr>
          <p:cNvPr id="3" name="TextBox 2">
            <a:extLst>
              <a:ext uri="{FF2B5EF4-FFF2-40B4-BE49-F238E27FC236}">
                <a16:creationId xmlns:a16="http://schemas.microsoft.com/office/drawing/2014/main" id="{BC6E5923-92EE-4484-8E36-08E3A47C27AB}"/>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336653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686800" cy="5486400"/>
          </a:xfrm>
        </p:spPr>
        <p:txBody>
          <a:bodyPr>
            <a:noAutofit/>
          </a:bodyPr>
          <a:lstStyle/>
          <a:p>
            <a:pPr>
              <a:buNone/>
            </a:pPr>
            <a:r>
              <a:rPr lang="en-US" sz="2400" b="1" dirty="0"/>
              <a:t>Q: I am a Deputy FPD for a project, can I use that duty to qualify for the work/developmental experience requirements?</a:t>
            </a:r>
          </a:p>
          <a:p>
            <a:pPr marL="0" indent="0">
              <a:buNone/>
            </a:pPr>
            <a:endParaRPr lang="en-US" sz="2400" dirty="0"/>
          </a:p>
          <a:p>
            <a:pPr marL="285750" indent="-227013">
              <a:buNone/>
            </a:pPr>
            <a:r>
              <a:rPr lang="en-US" sz="2400" i="1" dirty="0"/>
              <a:t>A: Yes, the deputy may take credit for experience with the  following conditions. The candidate must </a:t>
            </a:r>
          </a:p>
          <a:p>
            <a:pPr marL="801687" lvl="1" indent="-342900">
              <a:buFont typeface="+mj-lt"/>
              <a:buAutoNum type="arabicPeriod"/>
            </a:pPr>
            <a:r>
              <a:rPr lang="en-US" sz="1600" i="1" dirty="0"/>
              <a:t>Serve as a Deputy FPD on an active, post CD-3 project having a TPC:</a:t>
            </a:r>
          </a:p>
          <a:p>
            <a:pPr marL="1201737" lvl="2" indent="-342900">
              <a:buFont typeface="+mj-lt"/>
              <a:buAutoNum type="arabicPeriod"/>
            </a:pPr>
            <a:r>
              <a:rPr lang="en-US" sz="1200" i="1" dirty="0"/>
              <a:t>Level II and III candidates - greater than the GPP threshold (currently $30M).</a:t>
            </a:r>
          </a:p>
          <a:p>
            <a:pPr marL="1201737" lvl="2" indent="-342900">
              <a:buFont typeface="+mj-lt"/>
              <a:buAutoNum type="arabicPeriod"/>
            </a:pPr>
            <a:r>
              <a:rPr lang="en-US" sz="1200" i="1" dirty="0"/>
              <a:t>Level IV - greater than $100M.</a:t>
            </a:r>
          </a:p>
          <a:p>
            <a:pPr marL="801687" lvl="1" indent="-342900">
              <a:buFont typeface="+mj-lt"/>
              <a:buAutoNum type="arabicPeriod"/>
            </a:pPr>
            <a:r>
              <a:rPr lang="en-US" sz="1600" b="1" i="1" u="sng" dirty="0"/>
              <a:t>Demonstrate they have been accountable and responsible (i.e., “owned”) for a complete, discrete and usable subset of the overall project (i.e., a complete subset of the work breakdown structure [WBS]).</a:t>
            </a:r>
          </a:p>
          <a:p>
            <a:pPr marL="801687" lvl="1" indent="-342900">
              <a:buFont typeface="+mj-lt"/>
              <a:buAutoNum type="arabicPeriod"/>
            </a:pPr>
            <a:r>
              <a:rPr lang="en-US" sz="1600" i="1" dirty="0"/>
              <a:t>Describe and show in documentation how he or she has functioned as the FPD on a specific piece of the project scope, and be able to identify the cost, schedule, and scope of the project sub-part; this may be a separate building or a major, discrete sub-system of a very large project, like the piping and pressure vessels in a nuclear power plant</a:t>
            </a:r>
          </a:p>
          <a:p>
            <a:pPr marL="801687" lvl="1" indent="-342900">
              <a:buFont typeface="+mj-lt"/>
              <a:buAutoNum type="arabicPeriod"/>
            </a:pPr>
            <a:r>
              <a:rPr lang="en-US" sz="1600" i="1" dirty="0"/>
              <a:t>Work directly for the FPD on a capital asset project.</a:t>
            </a:r>
          </a:p>
          <a:p>
            <a:pPr marL="801687" lvl="1" indent="-342900">
              <a:buFont typeface="+mj-lt"/>
              <a:buAutoNum type="arabicPeriod"/>
            </a:pPr>
            <a:r>
              <a:rPr lang="en-US" sz="1600" b="1" i="1" u="sng" dirty="0"/>
              <a:t>Formally designated in project documents </a:t>
            </a:r>
            <a:r>
              <a:rPr lang="en-US" sz="1600" i="1" dirty="0"/>
              <a:t>(e.g., Project Execution Plan) by the PME or an SES who is a program representative, site manager, or FPD. </a:t>
            </a:r>
          </a:p>
        </p:txBody>
      </p:sp>
      <p:sp>
        <p:nvSpPr>
          <p:cNvPr id="3" name="TextBox 2">
            <a:extLst>
              <a:ext uri="{FF2B5EF4-FFF2-40B4-BE49-F238E27FC236}">
                <a16:creationId xmlns:a16="http://schemas.microsoft.com/office/drawing/2014/main" id="{2FD8FDBF-9490-4D0F-BCD5-4983F9F1413A}"/>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71295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953000"/>
          </a:xfrm>
        </p:spPr>
        <p:txBody>
          <a:bodyPr>
            <a:normAutofit/>
          </a:bodyPr>
          <a:lstStyle/>
          <a:p>
            <a:pPr>
              <a:spcBef>
                <a:spcPts val="0"/>
              </a:spcBef>
              <a:buNone/>
            </a:pPr>
            <a:r>
              <a:rPr lang="en-US" sz="2400" b="1" dirty="0"/>
              <a:t>Q: I was an FPD for a $25M Capital Asset Project, but the project was delegated or program that funded the project was lax in following the DOE O 413.3B—not in PARS II, no ESAABs, no reviews, etc. ? Can I take credit as the FPD for the project for PMCDP?</a:t>
            </a:r>
          </a:p>
          <a:p>
            <a:pPr marL="0" indent="0">
              <a:spcBef>
                <a:spcPts val="0"/>
              </a:spcBef>
              <a:buNone/>
            </a:pPr>
            <a:endParaRPr lang="en-US" sz="2400" dirty="0"/>
          </a:p>
          <a:p>
            <a:pPr>
              <a:spcBef>
                <a:spcPts val="0"/>
              </a:spcBef>
              <a:buNone/>
            </a:pPr>
            <a:r>
              <a:rPr lang="en-US" sz="2400" i="1" dirty="0"/>
              <a:t>A: If the DOE project is not in PARS II, the FPD will </a:t>
            </a:r>
            <a:r>
              <a:rPr lang="en-US" sz="2400" b="1" i="1" dirty="0"/>
              <a:t>not</a:t>
            </a:r>
            <a:r>
              <a:rPr lang="en-US" sz="2400" i="1" dirty="0"/>
              <a:t> get credit for that project.</a:t>
            </a:r>
          </a:p>
          <a:p>
            <a:pPr>
              <a:spcBef>
                <a:spcPts val="0"/>
              </a:spcBef>
              <a:buNone/>
            </a:pPr>
            <a:endParaRPr lang="en-US" sz="2400" i="1" dirty="0"/>
          </a:p>
          <a:p>
            <a:pPr>
              <a:spcBef>
                <a:spcPts val="0"/>
              </a:spcBef>
              <a:buNone/>
            </a:pPr>
            <a:r>
              <a:rPr lang="en-US" sz="2400" i="1" dirty="0"/>
              <a:t>	The reason is that if the project is not in PARS II, DOE-PM would not know that there is a project and there is no visibility on what the project is doing—reviews, ESAABS, AE/owner, changes to Performance Baseline, etc.</a:t>
            </a:r>
          </a:p>
          <a:p>
            <a:pPr marL="0" indent="0">
              <a:spcBef>
                <a:spcPts val="0"/>
              </a:spcBef>
              <a:buNone/>
            </a:pPr>
            <a:endParaRPr lang="en-US" sz="2400" dirty="0"/>
          </a:p>
        </p:txBody>
      </p:sp>
      <p:sp>
        <p:nvSpPr>
          <p:cNvPr id="3" name="TextBox 2">
            <a:extLst>
              <a:ext uri="{FF2B5EF4-FFF2-40B4-BE49-F238E27FC236}">
                <a16:creationId xmlns:a16="http://schemas.microsoft.com/office/drawing/2014/main" id="{6EC9B361-459F-4ECD-9D8F-F6CCCF88EBA3}"/>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71295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953000"/>
          </a:xfrm>
        </p:spPr>
        <p:txBody>
          <a:bodyPr>
            <a:normAutofit fontScale="92500" lnSpcReduction="10000"/>
          </a:bodyPr>
          <a:lstStyle/>
          <a:p>
            <a:pPr>
              <a:spcBef>
                <a:spcPts val="0"/>
              </a:spcBef>
              <a:buNone/>
            </a:pPr>
            <a:r>
              <a:rPr lang="en-US" sz="2400" b="1" dirty="0"/>
              <a:t>Q: What backup documentation do I </a:t>
            </a:r>
            <a:r>
              <a:rPr lang="en-US" sz="2400" b="1"/>
              <a:t>need for </a:t>
            </a:r>
            <a:r>
              <a:rPr lang="en-US" sz="2400" b="1" dirty="0"/>
              <a:t>non-DOE project work experience?</a:t>
            </a:r>
          </a:p>
          <a:p>
            <a:pPr marL="0" indent="0">
              <a:spcBef>
                <a:spcPts val="0"/>
              </a:spcBef>
              <a:buNone/>
            </a:pPr>
            <a:endParaRPr lang="en-US" sz="2400" dirty="0"/>
          </a:p>
          <a:p>
            <a:pPr>
              <a:spcBef>
                <a:spcPts val="0"/>
              </a:spcBef>
              <a:buNone/>
            </a:pPr>
            <a:r>
              <a:rPr lang="en-US" sz="2400" i="1" dirty="0"/>
              <a:t>A: After you finish writing up your experience statement, send it to Alex Bachowski (DOE/OPA) for review.  </a:t>
            </a:r>
          </a:p>
          <a:p>
            <a:pPr>
              <a:spcBef>
                <a:spcPts val="0"/>
              </a:spcBef>
              <a:buNone/>
            </a:pPr>
            <a:endParaRPr lang="en-US" sz="2400" i="1" dirty="0"/>
          </a:p>
          <a:p>
            <a:pPr>
              <a:spcBef>
                <a:spcPts val="0"/>
              </a:spcBef>
              <a:buNone/>
            </a:pPr>
            <a:r>
              <a:rPr lang="en-US" sz="2400" i="1" dirty="0"/>
              <a:t>	Once the statement is reviewed, send the statement (verbatim) to your past supervisor/team leader/program manager (i.e., somebody one level above you) to attest to the accuracy of the statement.</a:t>
            </a:r>
          </a:p>
          <a:p>
            <a:pPr>
              <a:spcBef>
                <a:spcPts val="0"/>
              </a:spcBef>
              <a:buNone/>
            </a:pPr>
            <a:endParaRPr lang="en-US" sz="2400" i="1" dirty="0"/>
          </a:p>
          <a:p>
            <a:pPr>
              <a:spcBef>
                <a:spcPts val="0"/>
              </a:spcBef>
              <a:buNone/>
            </a:pPr>
            <a:r>
              <a:rPr lang="en-US" sz="2400" i="1" dirty="0"/>
              <a:t>	Include the email chain (both your email and their email) with your application documentation.</a:t>
            </a:r>
          </a:p>
          <a:p>
            <a:pPr>
              <a:spcBef>
                <a:spcPts val="0"/>
              </a:spcBef>
              <a:buNone/>
            </a:pPr>
            <a:br>
              <a:rPr lang="en-US" sz="2400" i="1" dirty="0"/>
            </a:br>
            <a:r>
              <a:rPr lang="en-US" sz="2400" i="1" dirty="0"/>
              <a:t>Non-DOE experience without backup documentation will </a:t>
            </a:r>
            <a:r>
              <a:rPr lang="en-US" sz="2400" i="1" u="sng" dirty="0"/>
              <a:t>not</a:t>
            </a:r>
            <a:r>
              <a:rPr lang="en-US" sz="2400" i="1" dirty="0"/>
              <a:t> be considered.</a:t>
            </a:r>
          </a:p>
          <a:p>
            <a:pPr marL="0" indent="0">
              <a:spcBef>
                <a:spcPts val="0"/>
              </a:spcBef>
              <a:buNone/>
            </a:pPr>
            <a:endParaRPr lang="en-US" sz="2400" dirty="0"/>
          </a:p>
        </p:txBody>
      </p:sp>
      <p:sp>
        <p:nvSpPr>
          <p:cNvPr id="3" name="TextBox 2">
            <a:extLst>
              <a:ext uri="{FF2B5EF4-FFF2-40B4-BE49-F238E27FC236}">
                <a16:creationId xmlns:a16="http://schemas.microsoft.com/office/drawing/2014/main" id="{6EC9B361-459F-4ECD-9D8F-F6CCCF88EBA3}"/>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813677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525963"/>
          </a:xfrm>
        </p:spPr>
        <p:txBody>
          <a:bodyPr>
            <a:normAutofit/>
          </a:bodyPr>
          <a:lstStyle/>
          <a:p>
            <a:pPr>
              <a:spcBef>
                <a:spcPts val="0"/>
              </a:spcBef>
              <a:buNone/>
            </a:pPr>
            <a:r>
              <a:rPr lang="en-US" sz="2400" b="1" dirty="0"/>
              <a:t>Q: I am an FPD for multiple projects with a total aggregated TPC of $108M. Can I aggregate the cost and schedule of projects for getting a Level 4?</a:t>
            </a:r>
          </a:p>
          <a:p>
            <a:pPr marL="0" indent="0">
              <a:spcBef>
                <a:spcPts val="0"/>
              </a:spcBef>
              <a:buNone/>
            </a:pPr>
            <a:endParaRPr lang="en-US" sz="2400" dirty="0"/>
          </a:p>
          <a:p>
            <a:pPr marL="285750" indent="-285750">
              <a:spcBef>
                <a:spcPts val="0"/>
              </a:spcBef>
              <a:buNone/>
            </a:pPr>
            <a:r>
              <a:rPr lang="en-US" sz="2400" i="1" dirty="0"/>
              <a:t>A: The aggregation of smaller TPCs or schedule are not allowed.  This is because individual projects with higher TPCs has more scrutiny and oversights (i.e., ICE/ICRs, EVMS, AE levels, etc.).</a:t>
            </a:r>
          </a:p>
          <a:p>
            <a:pPr marL="0" indent="0">
              <a:spcBef>
                <a:spcPts val="0"/>
              </a:spcBef>
              <a:buNone/>
            </a:pPr>
            <a:endParaRPr lang="en-US" sz="2400" dirty="0"/>
          </a:p>
        </p:txBody>
      </p:sp>
      <p:sp>
        <p:nvSpPr>
          <p:cNvPr id="3" name="TextBox 2">
            <a:extLst>
              <a:ext uri="{FF2B5EF4-FFF2-40B4-BE49-F238E27FC236}">
                <a16:creationId xmlns:a16="http://schemas.microsoft.com/office/drawing/2014/main" id="{10B5282E-7E72-483C-963B-E081AAC29D61}"/>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859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305800" cy="5334000"/>
          </a:xfrm>
        </p:spPr>
        <p:txBody>
          <a:bodyPr>
            <a:normAutofit/>
          </a:bodyPr>
          <a:lstStyle/>
          <a:p>
            <a:pPr>
              <a:spcBef>
                <a:spcPts val="0"/>
              </a:spcBef>
              <a:buNone/>
            </a:pPr>
            <a:r>
              <a:rPr lang="en-US" sz="2400" b="1" dirty="0"/>
              <a:t>Q: I have a computing project in PARS II and manage it in accordance with DOE O 413.3B, can I take credit for experience for this project?</a:t>
            </a:r>
          </a:p>
          <a:p>
            <a:pPr marL="0" indent="0">
              <a:spcBef>
                <a:spcPts val="0"/>
              </a:spcBef>
              <a:buNone/>
            </a:pPr>
            <a:endParaRPr lang="en-US" sz="2400" dirty="0"/>
          </a:p>
          <a:p>
            <a:pPr>
              <a:spcBef>
                <a:spcPts val="0"/>
              </a:spcBef>
              <a:buNone/>
            </a:pPr>
            <a:r>
              <a:rPr lang="en-US" sz="2400" i="1" dirty="0"/>
              <a:t>A:  You can get credit for “general project management” experience, which applies for Level 1 certification.</a:t>
            </a:r>
          </a:p>
          <a:p>
            <a:pPr>
              <a:spcBef>
                <a:spcPts val="0"/>
              </a:spcBef>
              <a:buNone/>
            </a:pPr>
            <a:endParaRPr lang="en-US" sz="2400" i="1" dirty="0"/>
          </a:p>
          <a:p>
            <a:pPr>
              <a:spcBef>
                <a:spcPts val="0"/>
              </a:spcBef>
              <a:buNone/>
            </a:pPr>
            <a:r>
              <a:rPr lang="en-US" sz="2400" i="1" dirty="0"/>
              <a:t>	However, computing projects are not recognized as Capital Asset in DOE O 413.3B and these projects cannot be used for experience for Levels 2-4.  </a:t>
            </a:r>
          </a:p>
          <a:p>
            <a:pPr>
              <a:spcBef>
                <a:spcPts val="0"/>
              </a:spcBef>
              <a:buNone/>
            </a:pPr>
            <a:endParaRPr lang="en-US" sz="2400" i="1" dirty="0"/>
          </a:p>
          <a:p>
            <a:pPr>
              <a:spcBef>
                <a:spcPts val="0"/>
              </a:spcBef>
              <a:buNone/>
            </a:pPr>
            <a:r>
              <a:rPr lang="en-US" sz="2400" i="1" dirty="0"/>
              <a:t>	</a:t>
            </a:r>
            <a:endParaRPr lang="en-US" sz="2400" dirty="0"/>
          </a:p>
        </p:txBody>
      </p:sp>
      <p:sp>
        <p:nvSpPr>
          <p:cNvPr id="3" name="TextBox 2">
            <a:extLst>
              <a:ext uri="{FF2B5EF4-FFF2-40B4-BE49-F238E27FC236}">
                <a16:creationId xmlns:a16="http://schemas.microsoft.com/office/drawing/2014/main" id="{FDE75F9C-35C1-4A70-86C4-13D89B782B23}"/>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60850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181600"/>
          </a:xfrm>
        </p:spPr>
        <p:txBody>
          <a:bodyPr>
            <a:normAutofit/>
          </a:bodyPr>
          <a:lstStyle/>
          <a:p>
            <a:pPr>
              <a:buNone/>
            </a:pPr>
            <a:r>
              <a:rPr lang="en-US" sz="2400" b="1" dirty="0"/>
              <a:t>Q: I have a PMP, do I need to provide any past experience for Level 1 certification?</a:t>
            </a:r>
          </a:p>
          <a:p>
            <a:pPr marL="0" indent="0">
              <a:buNone/>
            </a:pPr>
            <a:endParaRPr lang="en-US" sz="2400" dirty="0"/>
          </a:p>
          <a:p>
            <a:pPr>
              <a:buNone/>
            </a:pPr>
            <a:r>
              <a:rPr lang="en-US" sz="2400" i="1" dirty="0"/>
              <a:t>A: No.  Do not input any past experience into your PMCDP application since your PMP is sufficient to satisfy WEL 1.1 and WEL 1.2. </a:t>
            </a:r>
          </a:p>
          <a:p>
            <a:pPr>
              <a:buNone/>
            </a:pPr>
            <a:endParaRPr lang="en-US" sz="2400" i="1" dirty="0"/>
          </a:p>
          <a:p>
            <a:pPr>
              <a:buNone/>
            </a:pPr>
            <a:r>
              <a:rPr lang="en-US" sz="2400" i="1" dirty="0"/>
              <a:t>	Include your current PMP certificate in your application package and make sure your PMP number is entered into your ESS profile (so it appears on Page 1 of your application). </a:t>
            </a:r>
          </a:p>
          <a:p>
            <a:pPr>
              <a:buNone/>
            </a:pPr>
            <a:endParaRPr lang="en-US" sz="2400" i="1" dirty="0"/>
          </a:p>
          <a:p>
            <a:pPr>
              <a:buNone/>
            </a:pPr>
            <a:r>
              <a:rPr lang="en-US" sz="2000" i="1" dirty="0"/>
              <a:t>	 </a:t>
            </a:r>
          </a:p>
          <a:p>
            <a:pPr marL="0" indent="0">
              <a:buNone/>
            </a:pPr>
            <a:endParaRPr lang="en-US" sz="2400" dirty="0"/>
          </a:p>
        </p:txBody>
      </p:sp>
      <p:sp>
        <p:nvSpPr>
          <p:cNvPr id="3" name="TextBox 2">
            <a:extLst>
              <a:ext uri="{FF2B5EF4-FFF2-40B4-BE49-F238E27FC236}">
                <a16:creationId xmlns:a16="http://schemas.microsoft.com/office/drawing/2014/main" id="{066C7031-5B36-4C64-9C42-130FD5715937}"/>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164021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486400"/>
          </a:xfrm>
        </p:spPr>
        <p:txBody>
          <a:bodyPr>
            <a:normAutofit fontScale="92500"/>
          </a:bodyPr>
          <a:lstStyle/>
          <a:p>
            <a:pPr>
              <a:buNone/>
            </a:pPr>
            <a:r>
              <a:rPr lang="en-US" sz="2400" b="1" dirty="0"/>
              <a:t>Q: The CEG says I need one (1) year of documented FTE experience as the formally designated COR for Level 2 FPD (WEL 2.4).  However, my Site Office does not designate COR’s and I do not have any past experience at other agencies/offices — What can I do?</a:t>
            </a:r>
          </a:p>
          <a:p>
            <a:pPr marL="0" indent="0">
              <a:buNone/>
            </a:pPr>
            <a:endParaRPr lang="en-US" sz="2400" dirty="0"/>
          </a:p>
          <a:p>
            <a:pPr>
              <a:buNone/>
            </a:pPr>
            <a:r>
              <a:rPr lang="en-US" sz="2400" i="1" dirty="0"/>
              <a:t>A: Have your local Contracting Officer draft a memo for the Certification Review Board (CRB) that he/she does not appoint COR’s and provide a detailed explanation.  Typically, in DOE-SC due to the M&amp;O contracting method, COR’s are not assigned.  This is Site Office/Contracting Officer dependent. The memo can be generic for the entire Site Office so other FPDs can use it in the future.</a:t>
            </a:r>
          </a:p>
          <a:p>
            <a:pPr>
              <a:buNone/>
            </a:pPr>
            <a:endParaRPr lang="en-US" sz="2400" i="1" dirty="0"/>
          </a:p>
          <a:p>
            <a:pPr>
              <a:buNone/>
            </a:pPr>
            <a:r>
              <a:rPr lang="en-US" sz="2400" i="1" dirty="0"/>
              <a:t>	Please send Alex Bachowski the draft memo prior to the CO signing so he can make sure it includes the necessary verbiage.</a:t>
            </a:r>
          </a:p>
          <a:p>
            <a:pPr>
              <a:buNone/>
            </a:pPr>
            <a:endParaRPr lang="en-US" sz="2400" i="1" dirty="0"/>
          </a:p>
          <a:p>
            <a:pPr>
              <a:buNone/>
            </a:pPr>
            <a:endParaRPr lang="en-US" sz="2000" i="1" dirty="0"/>
          </a:p>
          <a:p>
            <a:pPr marL="0" indent="0">
              <a:buNone/>
            </a:pPr>
            <a:endParaRPr lang="en-US" sz="2400" dirty="0"/>
          </a:p>
        </p:txBody>
      </p:sp>
      <p:sp>
        <p:nvSpPr>
          <p:cNvPr id="3" name="TextBox 2">
            <a:extLst>
              <a:ext uri="{FF2B5EF4-FFF2-40B4-BE49-F238E27FC236}">
                <a16:creationId xmlns:a16="http://schemas.microsoft.com/office/drawing/2014/main" id="{066C7031-5B36-4C64-9C42-130FD5715937}"/>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72427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334000"/>
          </a:xfrm>
        </p:spPr>
        <p:txBody>
          <a:bodyPr>
            <a:normAutofit/>
          </a:bodyPr>
          <a:lstStyle/>
          <a:p>
            <a:pPr>
              <a:buNone/>
            </a:pPr>
            <a:r>
              <a:rPr lang="en-US" sz="2400" b="1" dirty="0"/>
              <a:t>Q: I need to obtain my Level 2 certification, but I’ve only been with DOE for four months. Do I have to wait a few years before I can qualify for my Level 2 because I don’t have DOE experience?</a:t>
            </a:r>
          </a:p>
          <a:p>
            <a:pPr marL="0" indent="0">
              <a:buNone/>
            </a:pPr>
            <a:endParaRPr lang="en-US" sz="2400" dirty="0"/>
          </a:p>
          <a:p>
            <a:pPr>
              <a:buNone/>
            </a:pPr>
            <a:r>
              <a:rPr lang="en-US" sz="2400" i="1" dirty="0"/>
              <a:t>A: No, you don’t have to wait.  You can use previous experiences from other agencies or company if you worked in a position similar to an FPD.  Like all experiences, you still need documentation/proof of your duties and experience. </a:t>
            </a:r>
          </a:p>
          <a:p>
            <a:pPr>
              <a:buNone/>
            </a:pPr>
            <a:endParaRPr lang="en-US" sz="2400" i="1" dirty="0"/>
          </a:p>
          <a:p>
            <a:pPr>
              <a:buNone/>
            </a:pPr>
            <a:r>
              <a:rPr lang="en-US" sz="2400" i="1" dirty="0"/>
              <a:t>	Proof of experience is typically a letter/memo/e-mail from your previous supervisor attesting to the accuracy of the experience write-up that is being uploaded into ESS.</a:t>
            </a:r>
          </a:p>
          <a:p>
            <a:pPr marL="0" indent="0">
              <a:buNone/>
            </a:pPr>
            <a:endParaRPr lang="en-US" sz="2400" dirty="0"/>
          </a:p>
        </p:txBody>
      </p:sp>
      <p:sp>
        <p:nvSpPr>
          <p:cNvPr id="3" name="TextBox 2">
            <a:extLst>
              <a:ext uri="{FF2B5EF4-FFF2-40B4-BE49-F238E27FC236}">
                <a16:creationId xmlns:a16="http://schemas.microsoft.com/office/drawing/2014/main" id="{AE3C8F7D-59D2-4181-A157-BCF89881A12D}"/>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6201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45298-180A-9CF5-46E8-94F40E68918E}"/>
              </a:ext>
            </a:extLst>
          </p:cNvPr>
          <p:cNvSpPr>
            <a:spLocks noGrp="1"/>
          </p:cNvSpPr>
          <p:nvPr>
            <p:ph type="title"/>
          </p:nvPr>
        </p:nvSpPr>
        <p:spPr>
          <a:xfrm>
            <a:off x="457200" y="-76200"/>
            <a:ext cx="8229600" cy="1143000"/>
          </a:xfrm>
        </p:spPr>
        <p:txBody>
          <a:bodyPr/>
          <a:lstStyle/>
          <a:p>
            <a:r>
              <a:rPr lang="en-US" dirty="0"/>
              <a:t>FPD Levels</a:t>
            </a:r>
          </a:p>
        </p:txBody>
      </p:sp>
      <p:sp>
        <p:nvSpPr>
          <p:cNvPr id="3" name="Content Placeholder 2">
            <a:extLst>
              <a:ext uri="{FF2B5EF4-FFF2-40B4-BE49-F238E27FC236}">
                <a16:creationId xmlns:a16="http://schemas.microsoft.com/office/drawing/2014/main" id="{3F3F4A0A-65FF-11DB-9404-D069C7ECE3A5}"/>
              </a:ext>
            </a:extLst>
          </p:cNvPr>
          <p:cNvSpPr>
            <a:spLocks noGrp="1"/>
          </p:cNvSpPr>
          <p:nvPr>
            <p:ph idx="1"/>
          </p:nvPr>
        </p:nvSpPr>
        <p:spPr/>
        <p:txBody>
          <a:bodyPr/>
          <a:lstStyle/>
          <a:p>
            <a:pPr algn="l">
              <a:buFont typeface="Arial" panose="020B0604020202020204" pitchFamily="34" charset="0"/>
              <a:buChar char="•"/>
            </a:pPr>
            <a:r>
              <a:rPr lang="en-US" sz="2000" b="0" i="0" u="sng" dirty="0">
                <a:solidFill>
                  <a:srgbClr val="000000"/>
                </a:solidFill>
                <a:effectLst/>
              </a:rPr>
              <a:t>Level I</a:t>
            </a:r>
            <a:r>
              <a:rPr lang="en-US" sz="2000" b="0" i="0" dirty="0">
                <a:solidFill>
                  <a:srgbClr val="000000"/>
                </a:solidFill>
                <a:effectLst/>
              </a:rPr>
              <a:t>: TPC greater than $5M and equal to or less than $50 million (M).</a:t>
            </a:r>
          </a:p>
          <a:p>
            <a:pPr algn="l">
              <a:buFont typeface="Arial" panose="020B0604020202020204" pitchFamily="34" charset="0"/>
              <a:buChar char="•"/>
            </a:pPr>
            <a:r>
              <a:rPr lang="en-US" sz="2000" b="0" i="0" u="sng" dirty="0">
                <a:solidFill>
                  <a:srgbClr val="000000"/>
                </a:solidFill>
                <a:effectLst/>
              </a:rPr>
              <a:t>Level II</a:t>
            </a:r>
            <a:r>
              <a:rPr lang="en-US" sz="2000" b="0" i="0" dirty="0">
                <a:solidFill>
                  <a:srgbClr val="000000"/>
                </a:solidFill>
                <a:effectLst/>
              </a:rPr>
              <a:t>: TPC greater than $50M and equal to or less than $100M.</a:t>
            </a:r>
          </a:p>
          <a:p>
            <a:pPr algn="l">
              <a:buFont typeface="Arial" panose="020B0604020202020204" pitchFamily="34" charset="0"/>
              <a:buChar char="•"/>
            </a:pPr>
            <a:r>
              <a:rPr lang="en-US" sz="2000" b="0" i="0" u="sng" dirty="0">
                <a:solidFill>
                  <a:srgbClr val="000000"/>
                </a:solidFill>
                <a:effectLst/>
              </a:rPr>
              <a:t>Level III</a:t>
            </a:r>
            <a:r>
              <a:rPr lang="en-US" sz="2000" b="0" i="0" dirty="0">
                <a:solidFill>
                  <a:srgbClr val="000000"/>
                </a:solidFill>
                <a:effectLst/>
              </a:rPr>
              <a:t>: TPC greater than $100M and equal to or less than $400M.</a:t>
            </a:r>
          </a:p>
          <a:p>
            <a:pPr algn="l">
              <a:buFont typeface="Arial" panose="020B0604020202020204" pitchFamily="34" charset="0"/>
              <a:buChar char="•"/>
            </a:pPr>
            <a:r>
              <a:rPr lang="en-US" sz="2000" b="0" i="0" u="sng" dirty="0">
                <a:solidFill>
                  <a:srgbClr val="000000"/>
                </a:solidFill>
                <a:effectLst/>
              </a:rPr>
              <a:t>Level IV</a:t>
            </a:r>
            <a:r>
              <a:rPr lang="en-US" sz="2000" b="0" i="0" dirty="0">
                <a:solidFill>
                  <a:srgbClr val="000000"/>
                </a:solidFill>
                <a:effectLst/>
              </a:rPr>
              <a:t>: TPC exceeding $400M.</a:t>
            </a:r>
          </a:p>
          <a:p>
            <a:pPr algn="l">
              <a:buFont typeface="Arial" panose="020B0604020202020204" pitchFamily="34" charset="0"/>
              <a:buChar char="•"/>
            </a:pPr>
            <a:endParaRPr lang="en-US" sz="2000" dirty="0">
              <a:solidFill>
                <a:srgbClr val="000000"/>
              </a:solidFill>
            </a:endParaRPr>
          </a:p>
          <a:p>
            <a:pPr algn="l">
              <a:buFont typeface="Arial" panose="020B0604020202020204" pitchFamily="34" charset="0"/>
              <a:buChar char="•"/>
            </a:pPr>
            <a:r>
              <a:rPr lang="en-US" sz="2000" b="0" i="0" dirty="0">
                <a:solidFill>
                  <a:srgbClr val="000000"/>
                </a:solidFill>
                <a:effectLst/>
              </a:rPr>
              <a:t>PMCDP certification provi</a:t>
            </a:r>
            <a:r>
              <a:rPr lang="en-US" sz="2000" dirty="0">
                <a:solidFill>
                  <a:srgbClr val="000000"/>
                </a:solidFill>
              </a:rPr>
              <a:t>des equivalency for FAC-P/PM levels:</a:t>
            </a:r>
            <a:endParaRPr lang="en-US" sz="2000" b="0" i="0" dirty="0">
              <a:solidFill>
                <a:srgbClr val="000000"/>
              </a:solidFill>
              <a:effectLst/>
            </a:endParaRPr>
          </a:p>
          <a:p>
            <a:endParaRPr lang="en-US" dirty="0"/>
          </a:p>
        </p:txBody>
      </p:sp>
      <p:pic>
        <p:nvPicPr>
          <p:cNvPr id="5" name="Picture 4">
            <a:extLst>
              <a:ext uri="{FF2B5EF4-FFF2-40B4-BE49-F238E27FC236}">
                <a16:creationId xmlns:a16="http://schemas.microsoft.com/office/drawing/2014/main" id="{240392F3-432B-AA0E-2FA9-7EA13A9AB7D1}"/>
              </a:ext>
            </a:extLst>
          </p:cNvPr>
          <p:cNvPicPr>
            <a:picLocks noChangeAspect="1"/>
          </p:cNvPicPr>
          <p:nvPr/>
        </p:nvPicPr>
        <p:blipFill>
          <a:blip r:embed="rId2"/>
          <a:stretch>
            <a:fillRect/>
          </a:stretch>
        </p:blipFill>
        <p:spPr>
          <a:xfrm>
            <a:off x="3376612" y="3962400"/>
            <a:ext cx="2390775" cy="1704975"/>
          </a:xfrm>
          <a:prstGeom prst="rect">
            <a:avLst/>
          </a:prstGeom>
        </p:spPr>
      </p:pic>
    </p:spTree>
    <p:extLst>
      <p:ext uri="{BB962C8B-B14F-4D97-AF65-F5344CB8AC3E}">
        <p14:creationId xmlns:p14="http://schemas.microsoft.com/office/powerpoint/2010/main" val="23309130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181600"/>
          </a:xfrm>
        </p:spPr>
        <p:txBody>
          <a:bodyPr>
            <a:normAutofit fontScale="92500"/>
          </a:bodyPr>
          <a:lstStyle/>
          <a:p>
            <a:pPr>
              <a:buNone/>
            </a:pPr>
            <a:r>
              <a:rPr lang="en-US" sz="2400" b="1" dirty="0"/>
              <a:t>Q: For Level 3, the CEG says I need two (2) years of documented FTE experience as the formally designated COR (WEL 3.3).  However, my Site Office does not designate CORs, and I do not have any past experience at other agencies/offices — What can I do?</a:t>
            </a:r>
          </a:p>
          <a:p>
            <a:pPr marL="0" indent="0">
              <a:buNone/>
            </a:pPr>
            <a:endParaRPr lang="en-US" sz="2400" dirty="0"/>
          </a:p>
          <a:p>
            <a:pPr>
              <a:buNone/>
            </a:pPr>
            <a:r>
              <a:rPr lang="en-US" sz="2400" i="1" dirty="0"/>
              <a:t>A: Have your local Contracting Officer draft a memo for the Certification Review Board (CRB) that he/she does not appoint CORs and provide a detailed explanation.  Typically, in DOE-SC due to the M&amp;O contracting method, CORs are not assigned.  This is Site Office/Contracting Officer dependent. The memo can be generic for the entire Site Office so other FPDs can use it in the future.</a:t>
            </a:r>
          </a:p>
          <a:p>
            <a:pPr>
              <a:buNone/>
            </a:pPr>
            <a:endParaRPr lang="en-US" sz="2400" i="1" dirty="0"/>
          </a:p>
          <a:p>
            <a:pPr>
              <a:buNone/>
            </a:pPr>
            <a:r>
              <a:rPr lang="en-US" sz="2400" i="1" dirty="0"/>
              <a:t>	Please send Alex Bachowski the draft memo prior to the CO signing so he can make sure it includes the necessary verbiage.</a:t>
            </a:r>
          </a:p>
          <a:p>
            <a:pPr>
              <a:buNone/>
            </a:pPr>
            <a:endParaRPr lang="en-US" sz="2400" i="1" dirty="0"/>
          </a:p>
          <a:p>
            <a:pPr>
              <a:buNone/>
            </a:pPr>
            <a:endParaRPr lang="en-US" sz="2400" i="1" dirty="0"/>
          </a:p>
          <a:p>
            <a:pPr>
              <a:buNone/>
            </a:pPr>
            <a:endParaRPr lang="en-US" sz="2000" i="1" dirty="0"/>
          </a:p>
          <a:p>
            <a:pPr marL="0" indent="0">
              <a:buNone/>
            </a:pPr>
            <a:endParaRPr lang="en-US" sz="2400" dirty="0"/>
          </a:p>
        </p:txBody>
      </p:sp>
      <p:sp>
        <p:nvSpPr>
          <p:cNvPr id="3" name="TextBox 2">
            <a:extLst>
              <a:ext uri="{FF2B5EF4-FFF2-40B4-BE49-F238E27FC236}">
                <a16:creationId xmlns:a16="http://schemas.microsoft.com/office/drawing/2014/main" id="{066C7031-5B36-4C64-9C42-130FD5715937}"/>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446053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334000"/>
          </a:xfrm>
        </p:spPr>
        <p:txBody>
          <a:bodyPr>
            <a:normAutofit/>
          </a:bodyPr>
          <a:lstStyle/>
          <a:p>
            <a:pPr>
              <a:buNone/>
            </a:pPr>
            <a:r>
              <a:rPr lang="en-US" sz="2400" b="1" dirty="0"/>
              <a:t>Q: For Level 3 certification, WEL 3.4 requires a minimum of six months of documented experience being formally mentored by a Level III or IV FPD who has a minimum of two years’ experience on a Level III or higher project.  The fine print says that a formal mentoring agreement must be signed and to provide documentation that the mentoring was successfully completed. Do you have sample documents?</a:t>
            </a:r>
          </a:p>
          <a:p>
            <a:pPr marL="0" indent="0">
              <a:buNone/>
            </a:pPr>
            <a:endParaRPr lang="en-US" sz="2400" dirty="0"/>
          </a:p>
          <a:p>
            <a:pPr>
              <a:buNone/>
            </a:pPr>
            <a:r>
              <a:rPr lang="en-US" sz="2400" i="1" dirty="0"/>
              <a:t>A:  I have a Mentoring Agreement template which can be used for both the Agreement/Plan (prior to starting mentoring) and for documenting success of the mentorship (after the six month mentorship ends).  After you achieve Level 2 certification, please e-mail me and I can send you the template. </a:t>
            </a:r>
          </a:p>
          <a:p>
            <a:pPr marL="0" indent="0">
              <a:buNone/>
            </a:pPr>
            <a:endParaRPr lang="en-US" sz="2400" dirty="0"/>
          </a:p>
        </p:txBody>
      </p:sp>
      <p:sp>
        <p:nvSpPr>
          <p:cNvPr id="3" name="TextBox 2">
            <a:extLst>
              <a:ext uri="{FF2B5EF4-FFF2-40B4-BE49-F238E27FC236}">
                <a16:creationId xmlns:a16="http://schemas.microsoft.com/office/drawing/2014/main" id="{AE3C8F7D-59D2-4181-A157-BCF89881A12D}"/>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15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334000"/>
          </a:xfrm>
        </p:spPr>
        <p:txBody>
          <a:bodyPr>
            <a:normAutofit lnSpcReduction="10000"/>
          </a:bodyPr>
          <a:lstStyle/>
          <a:p>
            <a:pPr>
              <a:buNone/>
            </a:pPr>
            <a:r>
              <a:rPr lang="en-US" sz="2400" b="1" dirty="0"/>
              <a:t>Q: For Level 4 certification, WEL 4.3 and 4.4 requires participation on three (3) peer reviews and to chair a review.  Please advise how I can achieve this?</a:t>
            </a:r>
          </a:p>
          <a:p>
            <a:pPr marL="0" indent="0">
              <a:buNone/>
            </a:pPr>
            <a:endParaRPr lang="en-US" sz="2400" dirty="0"/>
          </a:p>
          <a:p>
            <a:pPr>
              <a:buNone/>
            </a:pPr>
            <a:r>
              <a:rPr lang="en-US" sz="2400" i="1" dirty="0"/>
              <a:t>A:  Since I work for OPA, I can get you on upcoming peer reviews (IPRs).  We would strongly suggest attending all three (3) reviews in person so you can get a good feel for how the reviews are run and observe the review Chairperson since you will need to chair a review for Level 4 certification (WEL 4.4).  There is flexibility to have you participate in one (1) peer review remotely, but the other two (2) must be in person.</a:t>
            </a:r>
          </a:p>
          <a:p>
            <a:pPr>
              <a:buNone/>
            </a:pPr>
            <a:r>
              <a:rPr lang="en-US" sz="2400" i="1" dirty="0"/>
              <a:t>	</a:t>
            </a:r>
          </a:p>
          <a:p>
            <a:pPr>
              <a:buNone/>
            </a:pPr>
            <a:r>
              <a:rPr lang="en-US" sz="2400" i="1" dirty="0"/>
              <a:t>	After serving on three (3) IPRs, we will then discuss having you serve as the review Chairperson for an IPR.  This will require coordination with the Director of OPA.</a:t>
            </a:r>
            <a:endParaRPr lang="en-US" sz="2400" dirty="0"/>
          </a:p>
        </p:txBody>
      </p:sp>
      <p:sp>
        <p:nvSpPr>
          <p:cNvPr id="3" name="TextBox 2">
            <a:extLst>
              <a:ext uri="{FF2B5EF4-FFF2-40B4-BE49-F238E27FC236}">
                <a16:creationId xmlns:a16="http://schemas.microsoft.com/office/drawing/2014/main" id="{AE3C8F7D-59D2-4181-A157-BCF89881A12D}"/>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53323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334000"/>
          </a:xfrm>
        </p:spPr>
        <p:txBody>
          <a:bodyPr>
            <a:normAutofit/>
          </a:bodyPr>
          <a:lstStyle/>
          <a:p>
            <a:pPr>
              <a:buNone/>
            </a:pPr>
            <a:r>
              <a:rPr lang="en-US" sz="2400" b="1" dirty="0"/>
              <a:t>Q: For Level 4 certification, WEL 4.5 requires a minimum of one FTE year of experience serving as Program Manager.  How can I achieve this?</a:t>
            </a:r>
          </a:p>
          <a:p>
            <a:pPr marL="0" indent="0">
              <a:buNone/>
            </a:pPr>
            <a:endParaRPr lang="en-US" sz="2400" dirty="0"/>
          </a:p>
          <a:p>
            <a:pPr>
              <a:buNone/>
            </a:pPr>
            <a:r>
              <a:rPr lang="en-US" sz="2400" i="1" dirty="0"/>
              <a:t>A:  As stated in the equivalency for this WEL, the CRB in consultation with the Office of Science, may waive this requirement for FPDs with more than 10 years of federal experience in project management roles. </a:t>
            </a:r>
            <a:endParaRPr lang="en-US" sz="2400" dirty="0"/>
          </a:p>
        </p:txBody>
      </p:sp>
      <p:sp>
        <p:nvSpPr>
          <p:cNvPr id="3" name="TextBox 2">
            <a:extLst>
              <a:ext uri="{FF2B5EF4-FFF2-40B4-BE49-F238E27FC236}">
                <a16:creationId xmlns:a16="http://schemas.microsoft.com/office/drawing/2014/main" id="{AE3C8F7D-59D2-4181-A157-BCF89881A12D}"/>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1574590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4525963"/>
          </a:xfrm>
        </p:spPr>
        <p:txBody>
          <a:bodyPr>
            <a:normAutofit fontScale="85000" lnSpcReduction="10000"/>
          </a:bodyPr>
          <a:lstStyle/>
          <a:p>
            <a:pPr>
              <a:spcBef>
                <a:spcPts val="0"/>
              </a:spcBef>
              <a:buNone/>
            </a:pPr>
            <a:r>
              <a:rPr lang="en-US" sz="2400" b="1" dirty="0"/>
              <a:t>Q: What are Continuous Learning Point (CLP) requirements for maintaining my certification? </a:t>
            </a:r>
          </a:p>
          <a:p>
            <a:pPr>
              <a:spcBef>
                <a:spcPts val="0"/>
              </a:spcBef>
              <a:buNone/>
            </a:pPr>
            <a:endParaRPr lang="en-US" sz="2400" dirty="0"/>
          </a:p>
          <a:p>
            <a:pPr marL="285750" indent="-285750">
              <a:spcBef>
                <a:spcPts val="0"/>
              </a:spcBef>
              <a:buNone/>
            </a:pPr>
            <a:r>
              <a:rPr lang="en-US" sz="2400" i="1" dirty="0"/>
              <a:t>A: An FPD needs 80 CLPs every two years. </a:t>
            </a:r>
          </a:p>
          <a:p>
            <a:pPr marL="285750" indent="-285750">
              <a:spcBef>
                <a:spcPts val="0"/>
              </a:spcBef>
              <a:buNone/>
            </a:pPr>
            <a:endParaRPr lang="en-US" sz="2400" i="1" dirty="0"/>
          </a:p>
          <a:p>
            <a:pPr marL="285750" indent="-285750">
              <a:spcBef>
                <a:spcPts val="0"/>
              </a:spcBef>
              <a:buNone/>
            </a:pPr>
            <a:r>
              <a:rPr lang="en-US" sz="2400" i="1" dirty="0"/>
              <a:t>	Besides training, examples of activities an FPD can get credit for includes participating in project reviews, presenting or attending conferences, being part of an IPT, mentoring FPDs, and other responsibilities.  </a:t>
            </a:r>
          </a:p>
          <a:p>
            <a:pPr marL="285750" indent="-285750">
              <a:spcBef>
                <a:spcPts val="0"/>
              </a:spcBef>
              <a:buNone/>
            </a:pPr>
            <a:r>
              <a:rPr lang="en-US" sz="2400" i="1" dirty="0"/>
              <a:t>	</a:t>
            </a:r>
          </a:p>
          <a:p>
            <a:pPr marL="285750" indent="-285750">
              <a:spcBef>
                <a:spcPts val="0"/>
              </a:spcBef>
              <a:buNone/>
            </a:pPr>
            <a:r>
              <a:rPr lang="en-US" sz="2400" i="1" dirty="0"/>
              <a:t>	List of approved activities is maintained on PM-MAX: </a:t>
            </a:r>
            <a:r>
              <a:rPr lang="en-US" sz="2400" dirty="0">
                <a:hlinkClick r:id="rId2"/>
              </a:rPr>
              <a:t>PM PMCDP Certification Renewal - Dept of Energy-External - MAX Federal Community</a:t>
            </a:r>
            <a:endParaRPr lang="en-US" sz="2400" dirty="0"/>
          </a:p>
          <a:p>
            <a:pPr marL="285750" indent="-285750">
              <a:spcBef>
                <a:spcPts val="0"/>
              </a:spcBef>
              <a:buNone/>
            </a:pPr>
            <a:endParaRPr lang="en-US" sz="2400" i="1" dirty="0"/>
          </a:p>
          <a:p>
            <a:pPr marL="285750" indent="-285750">
              <a:spcBef>
                <a:spcPts val="0"/>
              </a:spcBef>
              <a:buNone/>
            </a:pPr>
            <a:r>
              <a:rPr lang="en-US" sz="2400" i="1" dirty="0"/>
              <a:t>	</a:t>
            </a:r>
          </a:p>
          <a:p>
            <a:pPr marL="285750" indent="-285750">
              <a:spcBef>
                <a:spcPts val="0"/>
              </a:spcBef>
              <a:buNone/>
            </a:pPr>
            <a:r>
              <a:rPr lang="en-US" sz="2400" i="1" dirty="0"/>
              <a:t>	The PMCDP training schedule is at this link: </a:t>
            </a:r>
            <a:r>
              <a:rPr lang="en-US" sz="2400" dirty="0">
                <a:hlinkClick r:id="rId3"/>
              </a:rPr>
              <a:t>PM FY PMCDP Training Schedule - Dept of Energy-External - MAX Federal Community</a:t>
            </a:r>
            <a:endParaRPr lang="en-US" sz="2400" i="1" dirty="0"/>
          </a:p>
          <a:p>
            <a:pPr marL="285750" indent="-285750">
              <a:spcBef>
                <a:spcPts val="0"/>
              </a:spcBef>
              <a:buNone/>
            </a:pPr>
            <a:endParaRPr lang="en-US" sz="2400" i="1" dirty="0"/>
          </a:p>
          <a:p>
            <a:pPr marL="285750" indent="-285750">
              <a:spcBef>
                <a:spcPts val="0"/>
              </a:spcBef>
              <a:buNone/>
            </a:pPr>
            <a:endParaRPr lang="en-US" sz="2400" i="1" dirty="0"/>
          </a:p>
          <a:p>
            <a:pPr marL="0" indent="0">
              <a:spcBef>
                <a:spcPts val="0"/>
              </a:spcBef>
              <a:buNone/>
            </a:pPr>
            <a:endParaRPr lang="en-US" sz="2400" dirty="0"/>
          </a:p>
        </p:txBody>
      </p:sp>
      <p:sp>
        <p:nvSpPr>
          <p:cNvPr id="3" name="TextBox 2">
            <a:extLst>
              <a:ext uri="{FF2B5EF4-FFF2-40B4-BE49-F238E27FC236}">
                <a16:creationId xmlns:a16="http://schemas.microsoft.com/office/drawing/2014/main" id="{96CCD323-31FE-477C-899F-B2BDC85921AB}"/>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201429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382000" cy="5257800"/>
          </a:xfrm>
        </p:spPr>
        <p:txBody>
          <a:bodyPr>
            <a:normAutofit fontScale="77500" lnSpcReduction="20000"/>
          </a:bodyPr>
          <a:lstStyle/>
          <a:p>
            <a:pPr>
              <a:buNone/>
            </a:pPr>
            <a:r>
              <a:rPr lang="en-US" sz="2400" b="1" dirty="0"/>
              <a:t>Q: What happens if I don’t have sufficient points for maintaining certification?</a:t>
            </a:r>
          </a:p>
          <a:p>
            <a:pPr marL="0" indent="0">
              <a:buNone/>
            </a:pPr>
            <a:endParaRPr lang="en-US" sz="2400" dirty="0"/>
          </a:p>
          <a:p>
            <a:pPr marL="285750" indent="-285750">
              <a:buNone/>
            </a:pPr>
            <a:r>
              <a:rPr lang="en-US" sz="2400" i="1" dirty="0"/>
              <a:t>A: If an FPD doesn’t have the necessary 80 CLPs within two years, the PMCDP certification can be revoked. </a:t>
            </a:r>
          </a:p>
          <a:p>
            <a:pPr marL="285750" indent="-285750">
              <a:buNone/>
            </a:pPr>
            <a:endParaRPr lang="en-US" sz="2400" i="1" dirty="0"/>
          </a:p>
          <a:p>
            <a:pPr marL="285750" indent="-285750">
              <a:buNone/>
            </a:pPr>
            <a:r>
              <a:rPr lang="en-US" sz="2400" i="1" dirty="0"/>
              <a:t>	FPDs are provided plenty of notice that their CLPs are due and are told of the requirement upon being certified.  Therefore, we reject any excuses related to being unaware of the due date or requirement for CLPs.  Also, all PMCDP courses are held virtually now so taking courses is not a major disruption.</a:t>
            </a:r>
          </a:p>
          <a:p>
            <a:pPr marL="285750" indent="-285750">
              <a:buNone/>
            </a:pPr>
            <a:endParaRPr lang="en-US" sz="2400" i="1" dirty="0"/>
          </a:p>
          <a:p>
            <a:pPr marL="285750" indent="-285750">
              <a:buNone/>
            </a:pPr>
            <a:r>
              <a:rPr lang="en-US" sz="2400" i="1" dirty="0"/>
              <a:t>	If an FPD needs to maintain certification and has a valid excuse (e.g., medical illness, extended emergency leave, etc.) an extension can be requested if reasonable (e.g., shouldn’t ask for 15 months extension for 70 CLPs) but this is a </a:t>
            </a:r>
            <a:r>
              <a:rPr lang="en-US" sz="2400" i="1" u="sng" dirty="0"/>
              <a:t>LAST RESORT </a:t>
            </a:r>
            <a:r>
              <a:rPr lang="en-US" sz="2400" i="1" dirty="0"/>
              <a:t>option!  </a:t>
            </a:r>
          </a:p>
          <a:p>
            <a:pPr marL="285750" indent="-285750">
              <a:buNone/>
            </a:pPr>
            <a:endParaRPr lang="en-US" sz="2400" i="1" dirty="0"/>
          </a:p>
          <a:p>
            <a:pPr marL="285750" indent="-285750">
              <a:buNone/>
            </a:pPr>
            <a:r>
              <a:rPr lang="en-US" sz="2400" i="1" dirty="0"/>
              <a:t>	To obtain an extension, an FPD needs to e-mail to Alex Bachowski, explaining why the CLP requirement has not been met, how they will meet the requirement, and by when.  This request for extension is then forwarded to CRB Secretariat for the CRB’s decision.</a:t>
            </a:r>
          </a:p>
          <a:p>
            <a:pPr marL="0" indent="0">
              <a:buNone/>
            </a:pPr>
            <a:endParaRPr lang="en-US" sz="2400" dirty="0"/>
          </a:p>
        </p:txBody>
      </p:sp>
      <p:sp>
        <p:nvSpPr>
          <p:cNvPr id="3" name="TextBox 2">
            <a:extLst>
              <a:ext uri="{FF2B5EF4-FFF2-40B4-BE49-F238E27FC236}">
                <a16:creationId xmlns:a16="http://schemas.microsoft.com/office/drawing/2014/main" id="{83F77AB3-7425-4386-83DD-2D973C334CB9}"/>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31942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334000"/>
          </a:xfrm>
        </p:spPr>
        <p:txBody>
          <a:bodyPr>
            <a:noAutofit/>
          </a:bodyPr>
          <a:lstStyle/>
          <a:p>
            <a:pPr>
              <a:spcBef>
                <a:spcPts val="0"/>
              </a:spcBef>
              <a:buNone/>
            </a:pPr>
            <a:r>
              <a:rPr lang="en-US" sz="2400" b="1" dirty="0"/>
              <a:t>Q: Can you explain more on the Certification Review Board (CRB) and the voting?</a:t>
            </a:r>
          </a:p>
          <a:p>
            <a:pPr marL="0" indent="0">
              <a:spcBef>
                <a:spcPts val="0"/>
              </a:spcBef>
              <a:buNone/>
            </a:pPr>
            <a:endParaRPr lang="en-US" sz="2400" dirty="0"/>
          </a:p>
          <a:p>
            <a:pPr marL="285750" indent="-285750">
              <a:spcBef>
                <a:spcPts val="0"/>
              </a:spcBef>
              <a:buNone/>
            </a:pPr>
            <a:r>
              <a:rPr lang="en-US" sz="2400" i="1" dirty="0"/>
              <a:t>A: The CRB is comprised of senior project management personnel from DOE PM and the three major DOE Programs (SC, NNSA, and EM).  </a:t>
            </a:r>
          </a:p>
          <a:p>
            <a:pPr marL="285750" indent="-285750">
              <a:spcBef>
                <a:spcPts val="0"/>
              </a:spcBef>
              <a:buNone/>
            </a:pPr>
            <a:endParaRPr lang="en-US" sz="2400" i="1" dirty="0"/>
          </a:p>
          <a:p>
            <a:pPr marL="285750" indent="-285750">
              <a:spcBef>
                <a:spcPts val="0"/>
              </a:spcBef>
              <a:buNone/>
            </a:pPr>
            <a:r>
              <a:rPr lang="en-US" sz="2400" i="1" dirty="0"/>
              <a:t>	The CRB meets quarterly to discuss Level 1 or 2 candidates that the Programs has concerns about or for all Level 3 and 4 candidates.</a:t>
            </a:r>
          </a:p>
          <a:p>
            <a:pPr marL="285750" indent="-285750">
              <a:spcBef>
                <a:spcPts val="0"/>
              </a:spcBef>
              <a:buNone/>
            </a:pPr>
            <a:endParaRPr lang="en-US" sz="2400" i="1" dirty="0"/>
          </a:p>
          <a:p>
            <a:pPr marL="285750" indent="-285750">
              <a:spcBef>
                <a:spcPts val="0"/>
              </a:spcBef>
              <a:buNone/>
            </a:pPr>
            <a:r>
              <a:rPr lang="en-US" sz="2400" i="1" dirty="0"/>
              <a:t>	Certification is approved based on a majority vote (not unanimous). </a:t>
            </a:r>
          </a:p>
          <a:p>
            <a:pPr marL="285750" indent="-285750">
              <a:spcBef>
                <a:spcPts val="0"/>
              </a:spcBef>
              <a:buNone/>
            </a:pPr>
            <a:endParaRPr lang="en-US" sz="2400" i="1" dirty="0"/>
          </a:p>
          <a:p>
            <a:pPr marL="0" indent="0">
              <a:spcBef>
                <a:spcPts val="0"/>
              </a:spcBef>
              <a:buNone/>
            </a:pPr>
            <a:endParaRPr lang="en-US" sz="2400" dirty="0"/>
          </a:p>
        </p:txBody>
      </p:sp>
      <p:sp>
        <p:nvSpPr>
          <p:cNvPr id="3" name="TextBox 2">
            <a:extLst>
              <a:ext uri="{FF2B5EF4-FFF2-40B4-BE49-F238E27FC236}">
                <a16:creationId xmlns:a16="http://schemas.microsoft.com/office/drawing/2014/main" id="{8B7ABAA9-7132-4FB7-92B8-9949A090155A}"/>
              </a:ext>
            </a:extLst>
          </p:cNvPr>
          <p:cNvSpPr txBox="1"/>
          <p:nvPr/>
        </p:nvSpPr>
        <p:spPr>
          <a:xfrm>
            <a:off x="2286000" y="381000"/>
            <a:ext cx="502920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Frequently Asked Questions</a:t>
            </a:r>
          </a:p>
        </p:txBody>
      </p:sp>
    </p:spTree>
    <p:extLst>
      <p:ext uri="{BB962C8B-B14F-4D97-AF65-F5344CB8AC3E}">
        <p14:creationId xmlns:p14="http://schemas.microsoft.com/office/powerpoint/2010/main" val="377258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1499415052"/>
              </p:ext>
            </p:extLst>
          </p:nvPr>
        </p:nvGraphicFramePr>
        <p:xfrm>
          <a:off x="609600" y="1524000"/>
          <a:ext cx="8001000" cy="4370956"/>
        </p:xfrm>
        <a:graphic>
          <a:graphicData uri="http://schemas.openxmlformats.org/drawingml/2006/table">
            <a:tbl>
              <a:tblPr firstRow="1" bandRow="1">
                <a:tableStyleId>{5C22544A-7EE6-4342-B048-85BDC9FD1C3A}</a:tableStyleId>
              </a:tblPr>
              <a:tblGrid>
                <a:gridCol w="4572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381000">
                <a:tc gridSpan="2">
                  <a:txBody>
                    <a:bodyPr/>
                    <a:lstStyle/>
                    <a:p>
                      <a:pPr algn="ctr"/>
                      <a:r>
                        <a:rPr lang="en-US" sz="1800" b="1" kern="1200" baseline="0" dirty="0">
                          <a:solidFill>
                            <a:sysClr val="windowText" lastClr="000000"/>
                          </a:solidFill>
                          <a:latin typeface="+mn-lt"/>
                          <a:ea typeface="+mn-ea"/>
                          <a:cs typeface="+mn-cs"/>
                        </a:rPr>
                        <a:t>Four Steps for Certification </a:t>
                      </a:r>
                      <a:r>
                        <a:rPr lang="en-US" sz="1800" b="1" kern="1200" baseline="0" dirty="0">
                          <a:solidFill>
                            <a:schemeClr val="tx1"/>
                          </a:solidFill>
                          <a:latin typeface="+mn-lt"/>
                          <a:ea typeface="+mn-ea"/>
                          <a:cs typeface="+mn-cs"/>
                        </a:rPr>
                        <a:t>Nominations in the Office of Science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75581">
                <a:tc>
                  <a:txBody>
                    <a:bodyPr/>
                    <a:lstStyle/>
                    <a:p>
                      <a:pPr algn="ctr"/>
                      <a:r>
                        <a:rPr lang="en-US" b="0" dirty="0">
                          <a:solidFill>
                            <a:sysClr val="windowText" lastClr="000000"/>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kern="1200" baseline="0" dirty="0">
                          <a:solidFill>
                            <a:sysClr val="windowText" lastClr="000000"/>
                          </a:solidFill>
                          <a:latin typeface="+mn-lt"/>
                          <a:ea typeface="+mn-ea"/>
                          <a:cs typeface="+mn-cs"/>
                        </a:rPr>
                        <a:t>Prior to completing any form or signing any approval, the FPD/candidate needs to contact Alex Bachowski to ensure latest requirements are considered and other information. </a:t>
                      </a:r>
                      <a:endParaRPr lang="en-US"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75581">
                <a:tc>
                  <a:txBody>
                    <a:bodyPr/>
                    <a:lstStyle/>
                    <a:p>
                      <a:pPr algn="ctr"/>
                      <a:r>
                        <a:rPr lang="en-US" b="0" dirty="0">
                          <a:solidFill>
                            <a:sysClr val="windowText" lastClr="000000"/>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kern="1200" baseline="0" dirty="0">
                          <a:solidFill>
                            <a:schemeClr val="dk1"/>
                          </a:solidFill>
                          <a:latin typeface="+mn-lt"/>
                          <a:ea typeface="+mn-ea"/>
                          <a:cs typeface="+mn-cs"/>
                        </a:rPr>
                        <a:t>Prior to site managers and supervisor singing any forms, the FPD/candidate needs to send </a:t>
                      </a:r>
                      <a:r>
                        <a:rPr lang="en-US" sz="1800" b="0" kern="1200" baseline="0" dirty="0">
                          <a:solidFill>
                            <a:sysClr val="windowText" lastClr="000000"/>
                          </a:solidFill>
                          <a:latin typeface="+mn-lt"/>
                          <a:ea typeface="+mn-ea"/>
                          <a:cs typeface="+mn-cs"/>
                        </a:rPr>
                        <a:t>Alex Bachowski </a:t>
                      </a:r>
                      <a:r>
                        <a:rPr lang="en-US" sz="1800" b="0" kern="1200" baseline="0" dirty="0">
                          <a:solidFill>
                            <a:schemeClr val="dk1"/>
                          </a:solidFill>
                          <a:latin typeface="+mn-lt"/>
                          <a:ea typeface="+mn-ea"/>
                          <a:cs typeface="+mn-cs"/>
                        </a:rPr>
                        <a:t>a copy of the PMCDP profile for review and comment. </a:t>
                      </a:r>
                      <a:endParaRPr lang="en-US"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285575">
                <a:tc>
                  <a:txBody>
                    <a:bodyPr/>
                    <a:lstStyle/>
                    <a:p>
                      <a:pPr algn="ctr"/>
                      <a:r>
                        <a:rPr lang="en-US" b="0" dirty="0">
                          <a:solidFill>
                            <a:sysClr val="windowText" lastClr="000000"/>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kern="1200" baseline="0" dirty="0">
                          <a:solidFill>
                            <a:schemeClr val="dk1"/>
                          </a:solidFill>
                          <a:latin typeface="+mn-lt"/>
                          <a:ea typeface="+mn-ea"/>
                          <a:cs typeface="+mn-cs"/>
                        </a:rPr>
                        <a:t>After the Site Manager and the Supervisor have approved the PMCDP package in ESS, the FPD/candidate needs to request HQ approvals by sending a .pdf copy of the signed profile and all backup documentation to </a:t>
                      </a:r>
                      <a:r>
                        <a:rPr lang="en-US" sz="1800" b="0" kern="1200" baseline="0" dirty="0">
                          <a:solidFill>
                            <a:sysClr val="windowText" lastClr="000000"/>
                          </a:solidFill>
                          <a:latin typeface="+mn-lt"/>
                          <a:ea typeface="+mn-ea"/>
                          <a:cs typeface="+mn-cs"/>
                        </a:rPr>
                        <a:t>Alex Bachowski </a:t>
                      </a:r>
                      <a:r>
                        <a:rPr lang="en-US" sz="1800" b="0" kern="1200" baseline="0" dirty="0">
                          <a:solidFill>
                            <a:schemeClr val="dk1"/>
                          </a:solidFill>
                          <a:latin typeface="+mn-lt"/>
                          <a:ea typeface="+mn-ea"/>
                          <a:cs typeface="+mn-cs"/>
                        </a:rPr>
                        <a:t>at alex.bachowski@science.doe.gov. </a:t>
                      </a:r>
                      <a:endParaRPr lang="en-US"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75581">
                <a:tc>
                  <a:txBody>
                    <a:bodyPr/>
                    <a:lstStyle/>
                    <a:p>
                      <a:pPr algn="ctr"/>
                      <a:r>
                        <a:rPr lang="en-US" b="0" dirty="0">
                          <a:solidFill>
                            <a:sysClr val="windowText" lastClr="000000"/>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kern="1200" baseline="0" dirty="0">
                          <a:solidFill>
                            <a:schemeClr val="dk1"/>
                          </a:solidFill>
                          <a:latin typeface="+mn-lt"/>
                          <a:ea typeface="+mn-ea"/>
                          <a:cs typeface="+mn-cs"/>
                        </a:rPr>
                        <a:t>The package will be then forwarded to the CRB Secretariat after Office Project Assessment (OPA) review. </a:t>
                      </a:r>
                      <a:endParaRPr lang="en-US"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495189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2667000"/>
            <a:ext cx="5257800" cy="838200"/>
          </a:xfrm>
        </p:spPr>
        <p:txBody>
          <a:bodyPr>
            <a:normAutofit/>
          </a:bodyPr>
          <a:lstStyle/>
          <a:p>
            <a:pPr marL="0" indent="0" algn="ctr">
              <a:buNone/>
            </a:pPr>
            <a:r>
              <a:rPr lang="en-US" sz="4000" b="1" dirty="0"/>
              <a:t>Questions?</a:t>
            </a:r>
          </a:p>
        </p:txBody>
      </p:sp>
    </p:spTree>
    <p:extLst>
      <p:ext uri="{BB962C8B-B14F-4D97-AF65-F5344CB8AC3E}">
        <p14:creationId xmlns:p14="http://schemas.microsoft.com/office/powerpoint/2010/main" val="1840659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4525963"/>
          </a:xfrm>
        </p:spPr>
        <p:txBody>
          <a:bodyPr>
            <a:noAutofit/>
          </a:bodyPr>
          <a:lstStyle/>
          <a:p>
            <a:pPr marL="0" indent="0">
              <a:spcBef>
                <a:spcPts val="0"/>
              </a:spcBef>
              <a:buNone/>
            </a:pPr>
            <a:endParaRPr lang="en-US" sz="2200" dirty="0"/>
          </a:p>
          <a:p>
            <a:pPr>
              <a:spcBef>
                <a:spcPts val="0"/>
              </a:spcBef>
            </a:pPr>
            <a:r>
              <a:rPr lang="en-US" sz="2200" dirty="0"/>
              <a:t>The CEG provides the PMCDP’s “Training Course” along with “Other Equivalency” for all the required competencies:</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8" name="Picture 7">
            <a:extLst>
              <a:ext uri="{FF2B5EF4-FFF2-40B4-BE49-F238E27FC236}">
                <a16:creationId xmlns:a16="http://schemas.microsoft.com/office/drawing/2014/main" id="{57AB4A67-1088-6EA9-A156-4EB14F40F85B}"/>
              </a:ext>
            </a:extLst>
          </p:cNvPr>
          <p:cNvPicPr>
            <a:picLocks noChangeAspect="1"/>
          </p:cNvPicPr>
          <p:nvPr/>
        </p:nvPicPr>
        <p:blipFill>
          <a:blip r:embed="rId2"/>
          <a:stretch>
            <a:fillRect/>
          </a:stretch>
        </p:blipFill>
        <p:spPr>
          <a:xfrm>
            <a:off x="304800" y="2207356"/>
            <a:ext cx="8534400" cy="2443288"/>
          </a:xfrm>
          <a:prstGeom prst="rect">
            <a:avLst/>
          </a:prstGeom>
        </p:spPr>
      </p:pic>
      <p:sp>
        <p:nvSpPr>
          <p:cNvPr id="10" name="Oval 9">
            <a:extLst>
              <a:ext uri="{FF2B5EF4-FFF2-40B4-BE49-F238E27FC236}">
                <a16:creationId xmlns:a16="http://schemas.microsoft.com/office/drawing/2014/main" id="{E80D43F4-2EBE-E22E-3423-C6BFA1003B88}"/>
              </a:ext>
            </a:extLst>
          </p:cNvPr>
          <p:cNvSpPr/>
          <p:nvPr/>
        </p:nvSpPr>
        <p:spPr>
          <a:xfrm>
            <a:off x="7086600" y="2286000"/>
            <a:ext cx="1638300" cy="457200"/>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A77F5C6-933F-11F2-16C4-1EE7E254B314}"/>
              </a:ext>
            </a:extLst>
          </p:cNvPr>
          <p:cNvSpPr/>
          <p:nvPr/>
        </p:nvSpPr>
        <p:spPr>
          <a:xfrm>
            <a:off x="4876800" y="2286000"/>
            <a:ext cx="1638300" cy="457200"/>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979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4525963"/>
          </a:xfrm>
        </p:spPr>
        <p:txBody>
          <a:bodyPr>
            <a:noAutofit/>
          </a:bodyPr>
          <a:lstStyle/>
          <a:p>
            <a:pPr marL="0" indent="0">
              <a:spcBef>
                <a:spcPts val="0"/>
              </a:spcBef>
              <a:buNone/>
            </a:pPr>
            <a:endParaRPr lang="en-US" sz="2200" dirty="0"/>
          </a:p>
          <a:p>
            <a:pPr>
              <a:spcBef>
                <a:spcPts val="0"/>
              </a:spcBef>
            </a:pPr>
            <a:r>
              <a:rPr lang="en-US" sz="2200" dirty="0"/>
              <a:t>One PMCDP training course can cover multiple competencies and sometimes there is an explicit equivalent course that can be taken:</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r>
              <a:rPr lang="en-US" sz="2200" dirty="0"/>
              <a:t>For the above example, if you take DAU’s CON 100 course, you will satisfy RL 1.5.3 as CON 100 is equivalent to the PMCDP course “Acquisition Management for Technical Personnel.” </a:t>
            </a:r>
          </a:p>
          <a:p>
            <a:pPr lvl="1">
              <a:spcBef>
                <a:spcPts val="0"/>
              </a:spcBef>
            </a:pPr>
            <a:r>
              <a:rPr lang="en-US" sz="1800" dirty="0"/>
              <a:t>This is a straightforward example.  There are a few like this in the CEG. </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5" name="Picture 4">
            <a:extLst>
              <a:ext uri="{FF2B5EF4-FFF2-40B4-BE49-F238E27FC236}">
                <a16:creationId xmlns:a16="http://schemas.microsoft.com/office/drawing/2014/main" id="{4C0D3728-C7E6-3A27-0A95-29BAC1C58C3B}"/>
              </a:ext>
            </a:extLst>
          </p:cNvPr>
          <p:cNvPicPr>
            <a:picLocks noChangeAspect="1"/>
          </p:cNvPicPr>
          <p:nvPr/>
        </p:nvPicPr>
        <p:blipFill>
          <a:blip r:embed="rId2"/>
          <a:stretch>
            <a:fillRect/>
          </a:stretch>
        </p:blipFill>
        <p:spPr>
          <a:xfrm>
            <a:off x="342900" y="2286000"/>
            <a:ext cx="8458200" cy="1566825"/>
          </a:xfrm>
          <a:prstGeom prst="rect">
            <a:avLst/>
          </a:prstGeom>
        </p:spPr>
      </p:pic>
      <p:sp>
        <p:nvSpPr>
          <p:cNvPr id="3" name="Oval 2">
            <a:extLst>
              <a:ext uri="{FF2B5EF4-FFF2-40B4-BE49-F238E27FC236}">
                <a16:creationId xmlns:a16="http://schemas.microsoft.com/office/drawing/2014/main" id="{5876CB8E-29CD-411A-4EA7-B3C850CC0F70}"/>
              </a:ext>
            </a:extLst>
          </p:cNvPr>
          <p:cNvSpPr/>
          <p:nvPr/>
        </p:nvSpPr>
        <p:spPr>
          <a:xfrm>
            <a:off x="6324599" y="2114026"/>
            <a:ext cx="2286001" cy="629174"/>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12D79459-2B57-2208-4A6A-658A42C492B6}"/>
              </a:ext>
            </a:extLst>
          </p:cNvPr>
          <p:cNvCxnSpPr>
            <a:cxnSpLocks/>
          </p:cNvCxnSpPr>
          <p:nvPr/>
        </p:nvCxnSpPr>
        <p:spPr>
          <a:xfrm flipV="1">
            <a:off x="5791200" y="2667000"/>
            <a:ext cx="685800" cy="1371600"/>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62575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5715000"/>
          </a:xfrm>
        </p:spPr>
        <p:txBody>
          <a:bodyPr>
            <a:noAutofit/>
          </a:bodyPr>
          <a:lstStyle/>
          <a:p>
            <a:pPr marL="0" indent="0">
              <a:spcBef>
                <a:spcPts val="0"/>
              </a:spcBef>
              <a:buNone/>
            </a:pPr>
            <a:endParaRPr lang="en-US" sz="2200" dirty="0"/>
          </a:p>
          <a:p>
            <a:pPr>
              <a:spcBef>
                <a:spcPts val="0"/>
              </a:spcBef>
            </a:pPr>
            <a:r>
              <a:rPr lang="en-US" sz="2200" dirty="0"/>
              <a:t>Most of the “Other Equivalency” boxes are only filled with ‘other training’ as the equivalent to the PMCDP course.  Obviously, this isn’t as helpful.</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r>
              <a:rPr lang="en-US" sz="2200" dirty="0"/>
              <a:t>For the above example, you can still seek an equivalency in your application if you have taken other negotiation courses which satisfy the description detailed for EL 3.10.6 and provide an equal or greater number of contact hours (compared to the PMCDP course).</a:t>
            </a:r>
          </a:p>
          <a:p>
            <a:pPr lvl="1">
              <a:spcBef>
                <a:spcPts val="0"/>
              </a:spcBef>
            </a:pPr>
            <a:r>
              <a:rPr lang="en-US" sz="1800" dirty="0"/>
              <a:t>A one-hour negotiation class is not equivalent to the 9-hour PMCDP course.</a:t>
            </a:r>
          </a:p>
          <a:p>
            <a:pPr>
              <a:spcBef>
                <a:spcPts val="0"/>
              </a:spcBef>
            </a:pPr>
            <a:r>
              <a:rPr lang="en-US" sz="2200" dirty="0"/>
              <a:t>You must provide the Course Syllabus along with your completion certificate so that we can verify the course satisfies the requirements. </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10" name="Picture 9">
            <a:extLst>
              <a:ext uri="{FF2B5EF4-FFF2-40B4-BE49-F238E27FC236}">
                <a16:creationId xmlns:a16="http://schemas.microsoft.com/office/drawing/2014/main" id="{23C1988D-EE53-F9E3-6E05-108A42F8F69B}"/>
              </a:ext>
            </a:extLst>
          </p:cNvPr>
          <p:cNvPicPr>
            <a:picLocks noChangeAspect="1"/>
          </p:cNvPicPr>
          <p:nvPr/>
        </p:nvPicPr>
        <p:blipFill>
          <a:blip r:embed="rId2"/>
          <a:stretch>
            <a:fillRect/>
          </a:stretch>
        </p:blipFill>
        <p:spPr>
          <a:xfrm>
            <a:off x="533400" y="2600976"/>
            <a:ext cx="8077200" cy="1656048"/>
          </a:xfrm>
          <a:prstGeom prst="rect">
            <a:avLst/>
          </a:prstGeom>
        </p:spPr>
      </p:pic>
      <p:sp>
        <p:nvSpPr>
          <p:cNvPr id="11" name="Oval 10">
            <a:extLst>
              <a:ext uri="{FF2B5EF4-FFF2-40B4-BE49-F238E27FC236}">
                <a16:creationId xmlns:a16="http://schemas.microsoft.com/office/drawing/2014/main" id="{FD51622D-17BD-AEC0-6DF0-AC17878D6A02}"/>
              </a:ext>
            </a:extLst>
          </p:cNvPr>
          <p:cNvSpPr/>
          <p:nvPr/>
        </p:nvSpPr>
        <p:spPr>
          <a:xfrm>
            <a:off x="6477000" y="2438400"/>
            <a:ext cx="1600200" cy="506157"/>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638DD95-1E76-6C6C-8864-09B0D04ED3A4}"/>
              </a:ext>
            </a:extLst>
          </p:cNvPr>
          <p:cNvSpPr/>
          <p:nvPr/>
        </p:nvSpPr>
        <p:spPr>
          <a:xfrm>
            <a:off x="381000" y="2450982"/>
            <a:ext cx="4267200" cy="1968617"/>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9FBF7901-AB2A-ADF5-8028-8FCAE9964A82}"/>
              </a:ext>
            </a:extLst>
          </p:cNvPr>
          <p:cNvCxnSpPr>
            <a:cxnSpLocks/>
          </p:cNvCxnSpPr>
          <p:nvPr/>
        </p:nvCxnSpPr>
        <p:spPr>
          <a:xfrm flipH="1">
            <a:off x="4761451" y="2895600"/>
            <a:ext cx="1639349" cy="363933"/>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567151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5715000"/>
          </a:xfrm>
        </p:spPr>
        <p:txBody>
          <a:bodyPr>
            <a:noAutofit/>
          </a:bodyPr>
          <a:lstStyle/>
          <a:p>
            <a:pPr marL="0" indent="0">
              <a:spcBef>
                <a:spcPts val="0"/>
              </a:spcBef>
              <a:buNone/>
            </a:pPr>
            <a:endParaRPr lang="en-US" sz="2200" dirty="0"/>
          </a:p>
          <a:p>
            <a:pPr>
              <a:spcBef>
                <a:spcPts val="0"/>
              </a:spcBef>
            </a:pPr>
            <a:r>
              <a:rPr lang="en-US" sz="2200" dirty="0"/>
              <a:t>Project Leadership Institute (PLI) events are equivalents to multiple PMCDP courses.  So, if you completed PLI, you do not need to take certain training courses.</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r>
              <a:rPr lang="en-US" sz="2200" dirty="0"/>
              <a:t>Provide your PLI completion certificate in your application package.</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5" name="Picture 4">
            <a:extLst>
              <a:ext uri="{FF2B5EF4-FFF2-40B4-BE49-F238E27FC236}">
                <a16:creationId xmlns:a16="http://schemas.microsoft.com/office/drawing/2014/main" id="{17C66939-32CF-C914-C1F6-74481BB6DBCD}"/>
              </a:ext>
            </a:extLst>
          </p:cNvPr>
          <p:cNvPicPr>
            <a:picLocks noChangeAspect="1"/>
          </p:cNvPicPr>
          <p:nvPr/>
        </p:nvPicPr>
        <p:blipFill>
          <a:blip r:embed="rId2"/>
          <a:stretch>
            <a:fillRect/>
          </a:stretch>
        </p:blipFill>
        <p:spPr>
          <a:xfrm>
            <a:off x="762000" y="2438400"/>
            <a:ext cx="7543800" cy="2546107"/>
          </a:xfrm>
          <a:prstGeom prst="rect">
            <a:avLst/>
          </a:prstGeom>
        </p:spPr>
      </p:pic>
      <p:sp>
        <p:nvSpPr>
          <p:cNvPr id="6" name="Oval 5">
            <a:extLst>
              <a:ext uri="{FF2B5EF4-FFF2-40B4-BE49-F238E27FC236}">
                <a16:creationId xmlns:a16="http://schemas.microsoft.com/office/drawing/2014/main" id="{A620CC3C-D0D4-9DA7-7406-2F63B2EF7411}"/>
              </a:ext>
            </a:extLst>
          </p:cNvPr>
          <p:cNvSpPr/>
          <p:nvPr/>
        </p:nvSpPr>
        <p:spPr>
          <a:xfrm>
            <a:off x="6324600" y="2304176"/>
            <a:ext cx="2057400" cy="762000"/>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8077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5715000"/>
          </a:xfrm>
        </p:spPr>
        <p:txBody>
          <a:bodyPr>
            <a:noAutofit/>
          </a:bodyPr>
          <a:lstStyle/>
          <a:p>
            <a:pPr marL="0" indent="0">
              <a:spcBef>
                <a:spcPts val="0"/>
              </a:spcBef>
              <a:buNone/>
            </a:pPr>
            <a:endParaRPr lang="en-US" sz="2200" dirty="0"/>
          </a:p>
          <a:p>
            <a:pPr>
              <a:spcBef>
                <a:spcPts val="0"/>
              </a:spcBef>
            </a:pPr>
            <a:r>
              <a:rPr lang="en-US" sz="2200" dirty="0"/>
              <a:t>For work experience, there are also equivalencies.  For Level 1, having a current PMP certification satisfies both work experience requirements (WEL 1.1 and 1.2)</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r>
              <a:rPr lang="en-US" sz="2200" dirty="0"/>
              <a:t>Provide your PMP certificate with your application. </a:t>
            </a:r>
          </a:p>
          <a:p>
            <a:pPr lvl="1">
              <a:spcBef>
                <a:spcPts val="0"/>
              </a:spcBef>
            </a:pPr>
            <a:r>
              <a:rPr lang="en-US" sz="1800" dirty="0"/>
              <a:t>Make sure to download the latest one (it must be current or it will get rejected).</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7" name="Picture 6">
            <a:extLst>
              <a:ext uri="{FF2B5EF4-FFF2-40B4-BE49-F238E27FC236}">
                <a16:creationId xmlns:a16="http://schemas.microsoft.com/office/drawing/2014/main" id="{7A369581-EEBB-BB1A-827F-8B8341227129}"/>
              </a:ext>
            </a:extLst>
          </p:cNvPr>
          <p:cNvPicPr>
            <a:picLocks noChangeAspect="1"/>
          </p:cNvPicPr>
          <p:nvPr/>
        </p:nvPicPr>
        <p:blipFill>
          <a:blip r:embed="rId2"/>
          <a:stretch>
            <a:fillRect/>
          </a:stretch>
        </p:blipFill>
        <p:spPr>
          <a:xfrm>
            <a:off x="762000" y="2420923"/>
            <a:ext cx="7239000" cy="2586570"/>
          </a:xfrm>
          <a:prstGeom prst="rect">
            <a:avLst/>
          </a:prstGeom>
        </p:spPr>
      </p:pic>
      <p:sp>
        <p:nvSpPr>
          <p:cNvPr id="6" name="Oval 5">
            <a:extLst>
              <a:ext uri="{FF2B5EF4-FFF2-40B4-BE49-F238E27FC236}">
                <a16:creationId xmlns:a16="http://schemas.microsoft.com/office/drawing/2014/main" id="{A620CC3C-D0D4-9DA7-7406-2F63B2EF7411}"/>
              </a:ext>
            </a:extLst>
          </p:cNvPr>
          <p:cNvSpPr/>
          <p:nvPr/>
        </p:nvSpPr>
        <p:spPr>
          <a:xfrm>
            <a:off x="4191000" y="2971800"/>
            <a:ext cx="1905000" cy="304800"/>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802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458200" cy="5715000"/>
          </a:xfrm>
        </p:spPr>
        <p:txBody>
          <a:bodyPr>
            <a:noAutofit/>
          </a:bodyPr>
          <a:lstStyle/>
          <a:p>
            <a:pPr marL="0" indent="0">
              <a:spcBef>
                <a:spcPts val="0"/>
              </a:spcBef>
              <a:buNone/>
            </a:pPr>
            <a:endParaRPr lang="en-US" sz="2200" dirty="0"/>
          </a:p>
          <a:p>
            <a:pPr>
              <a:spcBef>
                <a:spcPts val="0"/>
              </a:spcBef>
            </a:pPr>
            <a:r>
              <a:rPr lang="en-US" sz="2200" dirty="0"/>
              <a:t>Level 1 is straightforward.  Level 2 and beyond, the work experience equivalencies become more complicated.  For example, WEL 2.2:</a:t>
            </a:r>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r>
              <a:rPr lang="en-US" sz="2200" b="1" u="sng" dirty="0"/>
              <a:t>Any</a:t>
            </a:r>
            <a:r>
              <a:rPr lang="en-US" sz="2200" dirty="0"/>
              <a:t> of the three scenarios listed in the right column will satisfy WEL 2.2.  </a:t>
            </a:r>
          </a:p>
          <a:p>
            <a:pPr lvl="1">
              <a:spcBef>
                <a:spcPts val="0"/>
              </a:spcBef>
            </a:pPr>
            <a:r>
              <a:rPr lang="en-US" sz="1800" dirty="0"/>
              <a:t>For most new FPDs with limited/no prior experience, the first equivalency is usually appropriate.</a:t>
            </a:r>
          </a:p>
          <a:p>
            <a:pPr lvl="1">
              <a:spcBef>
                <a:spcPts val="0"/>
              </a:spcBef>
            </a:pPr>
            <a:r>
              <a:rPr lang="en-US" sz="1800" dirty="0"/>
              <a:t>For new FPDs coming from another agency or private industry, the third equivalency is usually used.</a:t>
            </a:r>
            <a:endParaRPr lang="en-US" sz="14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a:spcBef>
                <a:spcPts val="0"/>
              </a:spcBef>
            </a:pPr>
            <a:endParaRPr lang="en-US" sz="2200" dirty="0"/>
          </a:p>
          <a:p>
            <a:pPr marL="0" indent="0">
              <a:spcBef>
                <a:spcPts val="0"/>
              </a:spcBef>
              <a:buNone/>
            </a:pPr>
            <a:endParaRPr lang="en-US" sz="2200" dirty="0"/>
          </a:p>
          <a:p>
            <a:pPr>
              <a:spcBef>
                <a:spcPts val="0"/>
              </a:spcBef>
            </a:pPr>
            <a:endParaRPr lang="en-US" sz="2200" dirty="0"/>
          </a:p>
          <a:p>
            <a:pPr>
              <a:spcBef>
                <a:spcPts val="0"/>
              </a:spcBef>
            </a:pPr>
            <a:endParaRPr lang="en-US" sz="2200" dirty="0"/>
          </a:p>
        </p:txBody>
      </p:sp>
      <p:sp>
        <p:nvSpPr>
          <p:cNvPr id="4" name="TextBox 3">
            <a:extLst>
              <a:ext uri="{FF2B5EF4-FFF2-40B4-BE49-F238E27FC236}">
                <a16:creationId xmlns:a16="http://schemas.microsoft.com/office/drawing/2014/main" id="{9A4C678D-2AE7-48CE-B225-9CA76A0718D7}"/>
              </a:ext>
            </a:extLst>
          </p:cNvPr>
          <p:cNvSpPr txBox="1"/>
          <p:nvPr/>
        </p:nvSpPr>
        <p:spPr>
          <a:xfrm>
            <a:off x="1828800" y="457200"/>
            <a:ext cx="6096000" cy="492443"/>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Requirements for PMCDP certification</a:t>
            </a:r>
          </a:p>
        </p:txBody>
      </p:sp>
      <p:pic>
        <p:nvPicPr>
          <p:cNvPr id="5" name="Picture 4">
            <a:extLst>
              <a:ext uri="{FF2B5EF4-FFF2-40B4-BE49-F238E27FC236}">
                <a16:creationId xmlns:a16="http://schemas.microsoft.com/office/drawing/2014/main" id="{73832267-16CB-9B0F-F240-B64D69017D4C}"/>
              </a:ext>
            </a:extLst>
          </p:cNvPr>
          <p:cNvPicPr>
            <a:picLocks noChangeAspect="1"/>
          </p:cNvPicPr>
          <p:nvPr/>
        </p:nvPicPr>
        <p:blipFill>
          <a:blip r:embed="rId2"/>
          <a:stretch>
            <a:fillRect/>
          </a:stretch>
        </p:blipFill>
        <p:spPr>
          <a:xfrm>
            <a:off x="663835" y="2209800"/>
            <a:ext cx="7816330" cy="2202998"/>
          </a:xfrm>
          <a:prstGeom prst="rect">
            <a:avLst/>
          </a:prstGeom>
        </p:spPr>
      </p:pic>
      <p:sp>
        <p:nvSpPr>
          <p:cNvPr id="6" name="Oval 5">
            <a:extLst>
              <a:ext uri="{FF2B5EF4-FFF2-40B4-BE49-F238E27FC236}">
                <a16:creationId xmlns:a16="http://schemas.microsoft.com/office/drawing/2014/main" id="{A620CC3C-D0D4-9DA7-7406-2F63B2EF7411}"/>
              </a:ext>
            </a:extLst>
          </p:cNvPr>
          <p:cNvSpPr/>
          <p:nvPr/>
        </p:nvSpPr>
        <p:spPr>
          <a:xfrm>
            <a:off x="4572000" y="2168842"/>
            <a:ext cx="3657600" cy="574357"/>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9E68FFC-3391-5C4E-B5D5-189B38AC1200}"/>
              </a:ext>
            </a:extLst>
          </p:cNvPr>
          <p:cNvSpPr/>
          <p:nvPr/>
        </p:nvSpPr>
        <p:spPr>
          <a:xfrm>
            <a:off x="4394782" y="3612207"/>
            <a:ext cx="3911017" cy="959793"/>
          </a:xfrm>
          <a:prstGeom prst="ellipse">
            <a:avLst/>
          </a:prstGeom>
          <a:no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9746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cmpd="dbl">
          <a:solidFill>
            <a:srgbClr val="106636"/>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4672</TotalTime>
  <Words>4143</Words>
  <Application>Microsoft Office PowerPoint</Application>
  <PresentationFormat>On-screen Show (4:3)</PresentationFormat>
  <Paragraphs>355</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Arial Black</vt:lpstr>
      <vt:lpstr>Calibri</vt:lpstr>
      <vt:lpstr>Wingdings</vt:lpstr>
      <vt:lpstr>Office Theme</vt:lpstr>
      <vt:lpstr>PowerPoint Presentation</vt:lpstr>
      <vt:lpstr>PowerPoint Presentation</vt:lpstr>
      <vt:lpstr>FPD Levels</vt:lpstr>
      <vt:lpstr>PowerPoint Presentation</vt:lpstr>
      <vt:lpstr>PowerPoint Presentation</vt:lpstr>
      <vt:lpstr>PowerPoint Presentation</vt:lpstr>
      <vt:lpstr>PowerPoint Presentation</vt:lpstr>
      <vt:lpstr>PowerPoint Presentation</vt:lpstr>
      <vt:lpstr>PowerPoint Presentation</vt:lpstr>
      <vt:lpstr>Complete Profile in ESS</vt:lpstr>
      <vt:lpstr>PowerPoint Presentation</vt:lpstr>
      <vt:lpstr>Steps of the Certification Review Process</vt:lpstr>
      <vt:lpstr>Details of Certification Review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Energy (SC)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 Project Management Update</dc:title>
  <dc:creator>KinKye.Chao@science.doe.gov</dc:creator>
  <cp:lastModifiedBy>Bachowski, Alex</cp:lastModifiedBy>
  <cp:revision>426</cp:revision>
  <cp:lastPrinted>2015-05-15T19:11:12Z</cp:lastPrinted>
  <dcterms:created xsi:type="dcterms:W3CDTF">2012-03-13T13:35:09Z</dcterms:created>
  <dcterms:modified xsi:type="dcterms:W3CDTF">2023-08-23T16:45:01Z</dcterms:modified>
</cp:coreProperties>
</file>