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3"/>
  </p:notesMasterIdLst>
  <p:handoutMasterIdLst>
    <p:handoutMasterId r:id="rId24"/>
  </p:handoutMasterIdLst>
  <p:sldIdLst>
    <p:sldId id="603" r:id="rId3"/>
    <p:sldId id="574" r:id="rId4"/>
    <p:sldId id="609" r:id="rId5"/>
    <p:sldId id="604" r:id="rId6"/>
    <p:sldId id="605" r:id="rId7"/>
    <p:sldId id="606" r:id="rId8"/>
    <p:sldId id="645" r:id="rId9"/>
    <p:sldId id="624" r:id="rId10"/>
    <p:sldId id="607" r:id="rId11"/>
    <p:sldId id="608" r:id="rId12"/>
    <p:sldId id="521" r:id="rId13"/>
    <p:sldId id="637" r:id="rId14"/>
    <p:sldId id="638" r:id="rId15"/>
    <p:sldId id="639" r:id="rId16"/>
    <p:sldId id="640" r:id="rId17"/>
    <p:sldId id="641" r:id="rId18"/>
    <p:sldId id="642" r:id="rId19"/>
    <p:sldId id="643" r:id="rId20"/>
    <p:sldId id="644" r:id="rId21"/>
    <p:sldId id="601"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BF60E-76D2-4A24-90DB-08EF66190925}" v="23" dt="2022-07-20T20:22:08.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104" d="100"/>
          <a:sy n="104" d="100"/>
        </p:scale>
        <p:origin x="9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8F2BF60E-76D2-4A24-90DB-08EF66190925}"/>
    <pc:docChg chg="undo custSel addSld delSld modSld">
      <pc:chgData name="Alyoussif, Zina" userId="97f04f14-cb6e-4f2c-9186-c96b89a86eb4" providerId="ADAL" clId="{8F2BF60E-76D2-4A24-90DB-08EF66190925}" dt="2022-07-20T20:22:08.418" v="582"/>
      <pc:docMkLst>
        <pc:docMk/>
      </pc:docMkLst>
      <pc:sldChg chg="modSp mod">
        <pc:chgData name="Alyoussif, Zina" userId="97f04f14-cb6e-4f2c-9186-c96b89a86eb4" providerId="ADAL" clId="{8F2BF60E-76D2-4A24-90DB-08EF66190925}" dt="2022-07-13T19:00:32.900" v="567" actId="20577"/>
        <pc:sldMkLst>
          <pc:docMk/>
          <pc:sldMk cId="4100660527" sldId="521"/>
        </pc:sldMkLst>
        <pc:spChg chg="mod">
          <ac:chgData name="Alyoussif, Zina" userId="97f04f14-cb6e-4f2c-9186-c96b89a86eb4" providerId="ADAL" clId="{8F2BF60E-76D2-4A24-90DB-08EF66190925}" dt="2022-07-13T17:57:00.379" v="122" actId="20577"/>
          <ac:spMkLst>
            <pc:docMk/>
            <pc:sldMk cId="4100660527" sldId="521"/>
            <ac:spMk id="2" creationId="{00000000-0000-0000-0000-000000000000}"/>
          </ac:spMkLst>
        </pc:spChg>
        <pc:spChg chg="mod">
          <ac:chgData name="Alyoussif, Zina" userId="97f04f14-cb6e-4f2c-9186-c96b89a86eb4" providerId="ADAL" clId="{8F2BF60E-76D2-4A24-90DB-08EF66190925}" dt="2022-07-13T19:00:32.900" v="567" actId="20577"/>
          <ac:spMkLst>
            <pc:docMk/>
            <pc:sldMk cId="4100660527" sldId="521"/>
            <ac:spMk id="3" creationId="{00000000-0000-0000-0000-000000000000}"/>
          </ac:spMkLst>
        </pc:spChg>
      </pc:sldChg>
      <pc:sldChg chg="modSp mod">
        <pc:chgData name="Alyoussif, Zina" userId="97f04f14-cb6e-4f2c-9186-c96b89a86eb4" providerId="ADAL" clId="{8F2BF60E-76D2-4A24-90DB-08EF66190925}" dt="2022-07-12T20:08:49.007" v="10" actId="20577"/>
        <pc:sldMkLst>
          <pc:docMk/>
          <pc:sldMk cId="3948515747" sldId="574"/>
        </pc:sldMkLst>
        <pc:spChg chg="mod">
          <ac:chgData name="Alyoussif, Zina" userId="97f04f14-cb6e-4f2c-9186-c96b89a86eb4" providerId="ADAL" clId="{8F2BF60E-76D2-4A24-90DB-08EF66190925}" dt="2022-07-12T20:08:42.911" v="8" actId="20577"/>
          <ac:spMkLst>
            <pc:docMk/>
            <pc:sldMk cId="3948515747" sldId="574"/>
            <ac:spMk id="4" creationId="{00000000-0000-0000-0000-000000000000}"/>
          </ac:spMkLst>
        </pc:spChg>
        <pc:spChg chg="mod">
          <ac:chgData name="Alyoussif, Zina" userId="97f04f14-cb6e-4f2c-9186-c96b89a86eb4" providerId="ADAL" clId="{8F2BF60E-76D2-4A24-90DB-08EF66190925}" dt="2022-07-12T20:08:49.007" v="10" actId="20577"/>
          <ac:spMkLst>
            <pc:docMk/>
            <pc:sldMk cId="3948515747" sldId="574"/>
            <ac:spMk id="9" creationId="{00000000-0000-0000-0000-000000000000}"/>
          </ac:spMkLst>
        </pc:spChg>
      </pc:sldChg>
      <pc:sldChg chg="del">
        <pc:chgData name="Alyoussif, Zina" userId="97f04f14-cb6e-4f2c-9186-c96b89a86eb4" providerId="ADAL" clId="{8F2BF60E-76D2-4A24-90DB-08EF66190925}" dt="2022-07-13T17:33:50.621" v="38" actId="47"/>
        <pc:sldMkLst>
          <pc:docMk/>
          <pc:sldMk cId="2752214260" sldId="588"/>
        </pc:sldMkLst>
      </pc:sldChg>
      <pc:sldChg chg="add del">
        <pc:chgData name="Alyoussif, Zina" userId="97f04f14-cb6e-4f2c-9186-c96b89a86eb4" providerId="ADAL" clId="{8F2BF60E-76D2-4A24-90DB-08EF66190925}" dt="2022-07-20T16:03:14.755" v="580"/>
        <pc:sldMkLst>
          <pc:docMk/>
          <pc:sldMk cId="3353782310" sldId="601"/>
        </pc:sldMkLst>
      </pc:sldChg>
      <pc:sldChg chg="add del">
        <pc:chgData name="Alyoussif, Zina" userId="97f04f14-cb6e-4f2c-9186-c96b89a86eb4" providerId="ADAL" clId="{8F2BF60E-76D2-4A24-90DB-08EF66190925}" dt="2022-07-12T20:10:43.131" v="31"/>
        <pc:sldMkLst>
          <pc:docMk/>
          <pc:sldMk cId="2584019857" sldId="604"/>
        </pc:sldMkLst>
      </pc:sldChg>
      <pc:sldChg chg="add del">
        <pc:chgData name="Alyoussif, Zina" userId="97f04f14-cb6e-4f2c-9186-c96b89a86eb4" providerId="ADAL" clId="{8F2BF60E-76D2-4A24-90DB-08EF66190925}" dt="2022-07-12T20:10:43.131" v="31"/>
        <pc:sldMkLst>
          <pc:docMk/>
          <pc:sldMk cId="370224232" sldId="605"/>
        </pc:sldMkLst>
      </pc:sldChg>
      <pc:sldChg chg="add del">
        <pc:chgData name="Alyoussif, Zina" userId="97f04f14-cb6e-4f2c-9186-c96b89a86eb4" providerId="ADAL" clId="{8F2BF60E-76D2-4A24-90DB-08EF66190925}" dt="2022-07-12T20:10:43.131" v="31"/>
        <pc:sldMkLst>
          <pc:docMk/>
          <pc:sldMk cId="983003173" sldId="606"/>
        </pc:sldMkLst>
      </pc:sldChg>
      <pc:sldChg chg="modSp mod">
        <pc:chgData name="Alyoussif, Zina" userId="97f04f14-cb6e-4f2c-9186-c96b89a86eb4" providerId="ADAL" clId="{8F2BF60E-76D2-4A24-90DB-08EF66190925}" dt="2022-07-12T20:09:41.056" v="27" actId="20577"/>
        <pc:sldMkLst>
          <pc:docMk/>
          <pc:sldMk cId="4127549977" sldId="609"/>
        </pc:sldMkLst>
        <pc:graphicFrameChg chg="modGraphic">
          <ac:chgData name="Alyoussif, Zina" userId="97f04f14-cb6e-4f2c-9186-c96b89a86eb4" providerId="ADAL" clId="{8F2BF60E-76D2-4A24-90DB-08EF66190925}" dt="2022-07-12T20:09:41.056" v="27" actId="20577"/>
          <ac:graphicFrameMkLst>
            <pc:docMk/>
            <pc:sldMk cId="4127549977" sldId="609"/>
            <ac:graphicFrameMk id="5" creationId="{00000000-0000-0000-0000-000000000000}"/>
          </ac:graphicFrameMkLst>
        </pc:graphicFrameChg>
      </pc:sldChg>
      <pc:sldChg chg="del">
        <pc:chgData name="Alyoussif, Zina" userId="97f04f14-cb6e-4f2c-9186-c96b89a86eb4" providerId="ADAL" clId="{8F2BF60E-76D2-4A24-90DB-08EF66190925}" dt="2022-07-13T17:33:50.621" v="38" actId="47"/>
        <pc:sldMkLst>
          <pc:docMk/>
          <pc:sldMk cId="2099387263" sldId="610"/>
        </pc:sldMkLst>
      </pc:sldChg>
      <pc:sldChg chg="del">
        <pc:chgData name="Alyoussif, Zina" userId="97f04f14-cb6e-4f2c-9186-c96b89a86eb4" providerId="ADAL" clId="{8F2BF60E-76D2-4A24-90DB-08EF66190925}" dt="2022-07-13T17:33:50.621" v="38" actId="47"/>
        <pc:sldMkLst>
          <pc:docMk/>
          <pc:sldMk cId="3343342998" sldId="611"/>
        </pc:sldMkLst>
      </pc:sldChg>
      <pc:sldChg chg="add">
        <pc:chgData name="Alyoussif, Zina" userId="97f04f14-cb6e-4f2c-9186-c96b89a86eb4" providerId="ADAL" clId="{8F2BF60E-76D2-4A24-90DB-08EF66190925}" dt="2022-07-20T20:22:08.418" v="582"/>
        <pc:sldMkLst>
          <pc:docMk/>
          <pc:sldMk cId="4208524741" sldId="624"/>
        </pc:sldMkLst>
      </pc:sldChg>
      <pc:sldChg chg="del">
        <pc:chgData name="Alyoussif, Zina" userId="97f04f14-cb6e-4f2c-9186-c96b89a86eb4" providerId="ADAL" clId="{8F2BF60E-76D2-4A24-90DB-08EF66190925}" dt="2022-07-13T17:33:50.621" v="38" actId="47"/>
        <pc:sldMkLst>
          <pc:docMk/>
          <pc:sldMk cId="3405146329" sldId="630"/>
        </pc:sldMkLst>
      </pc:sldChg>
      <pc:sldChg chg="del">
        <pc:chgData name="Alyoussif, Zina" userId="97f04f14-cb6e-4f2c-9186-c96b89a86eb4" providerId="ADAL" clId="{8F2BF60E-76D2-4A24-90DB-08EF66190925}" dt="2022-07-13T17:33:50.621" v="38" actId="47"/>
        <pc:sldMkLst>
          <pc:docMk/>
          <pc:sldMk cId="77228517" sldId="631"/>
        </pc:sldMkLst>
      </pc:sldChg>
      <pc:sldChg chg="del">
        <pc:chgData name="Alyoussif, Zina" userId="97f04f14-cb6e-4f2c-9186-c96b89a86eb4" providerId="ADAL" clId="{8F2BF60E-76D2-4A24-90DB-08EF66190925}" dt="2022-07-13T17:33:50.621" v="38" actId="47"/>
        <pc:sldMkLst>
          <pc:docMk/>
          <pc:sldMk cId="1138663204" sldId="632"/>
        </pc:sldMkLst>
      </pc:sldChg>
      <pc:sldChg chg="del">
        <pc:chgData name="Alyoussif, Zina" userId="97f04f14-cb6e-4f2c-9186-c96b89a86eb4" providerId="ADAL" clId="{8F2BF60E-76D2-4A24-90DB-08EF66190925}" dt="2022-07-13T17:33:50.621" v="38" actId="47"/>
        <pc:sldMkLst>
          <pc:docMk/>
          <pc:sldMk cId="71481621" sldId="633"/>
        </pc:sldMkLst>
      </pc:sldChg>
      <pc:sldChg chg="del">
        <pc:chgData name="Alyoussif, Zina" userId="97f04f14-cb6e-4f2c-9186-c96b89a86eb4" providerId="ADAL" clId="{8F2BF60E-76D2-4A24-90DB-08EF66190925}" dt="2022-07-13T17:33:50.621" v="38" actId="47"/>
        <pc:sldMkLst>
          <pc:docMk/>
          <pc:sldMk cId="3226450004" sldId="634"/>
        </pc:sldMkLst>
      </pc:sldChg>
      <pc:sldChg chg="del">
        <pc:chgData name="Alyoussif, Zina" userId="97f04f14-cb6e-4f2c-9186-c96b89a86eb4" providerId="ADAL" clId="{8F2BF60E-76D2-4A24-90DB-08EF66190925}" dt="2022-07-13T17:33:50.621" v="38" actId="47"/>
        <pc:sldMkLst>
          <pc:docMk/>
          <pc:sldMk cId="1137274412" sldId="635"/>
        </pc:sldMkLst>
      </pc:sldChg>
      <pc:sldChg chg="del">
        <pc:chgData name="Alyoussif, Zina" userId="97f04f14-cb6e-4f2c-9186-c96b89a86eb4" providerId="ADAL" clId="{8F2BF60E-76D2-4A24-90DB-08EF66190925}" dt="2022-07-13T17:33:50.621" v="38" actId="47"/>
        <pc:sldMkLst>
          <pc:docMk/>
          <pc:sldMk cId="1041536263" sldId="636"/>
        </pc:sldMkLst>
      </pc:sldChg>
      <pc:sldChg chg="modSp add mod">
        <pc:chgData name="Alyoussif, Zina" userId="97f04f14-cb6e-4f2c-9186-c96b89a86eb4" providerId="ADAL" clId="{8F2BF60E-76D2-4A24-90DB-08EF66190925}" dt="2022-07-13T19:10:51.150" v="578" actId="20577"/>
        <pc:sldMkLst>
          <pc:docMk/>
          <pc:sldMk cId="1272910117" sldId="637"/>
        </pc:sldMkLst>
        <pc:spChg chg="mod">
          <ac:chgData name="Alyoussif, Zina" userId="97f04f14-cb6e-4f2c-9186-c96b89a86eb4" providerId="ADAL" clId="{8F2BF60E-76D2-4A24-90DB-08EF66190925}" dt="2022-07-13T17:57:47.523" v="130" actId="14100"/>
          <ac:spMkLst>
            <pc:docMk/>
            <pc:sldMk cId="1272910117" sldId="637"/>
            <ac:spMk id="2" creationId="{00000000-0000-0000-0000-000000000000}"/>
          </ac:spMkLst>
        </pc:spChg>
        <pc:spChg chg="mod">
          <ac:chgData name="Alyoussif, Zina" userId="97f04f14-cb6e-4f2c-9186-c96b89a86eb4" providerId="ADAL" clId="{8F2BF60E-76D2-4A24-90DB-08EF66190925}" dt="2022-07-13T19:10:51.150" v="578" actId="20577"/>
          <ac:spMkLst>
            <pc:docMk/>
            <pc:sldMk cId="1272910117" sldId="637"/>
            <ac:spMk id="3" creationId="{00000000-0000-0000-0000-000000000000}"/>
          </ac:spMkLst>
        </pc:spChg>
      </pc:sldChg>
      <pc:sldChg chg="modSp add mod">
        <pc:chgData name="Alyoussif, Zina" userId="97f04f14-cb6e-4f2c-9186-c96b89a86eb4" providerId="ADAL" clId="{8F2BF60E-76D2-4A24-90DB-08EF66190925}" dt="2022-07-13T18:58:36.030" v="494" actId="14100"/>
        <pc:sldMkLst>
          <pc:docMk/>
          <pc:sldMk cId="2695802516" sldId="638"/>
        </pc:sldMkLst>
        <pc:spChg chg="mod">
          <ac:chgData name="Alyoussif, Zina" userId="97f04f14-cb6e-4f2c-9186-c96b89a86eb4" providerId="ADAL" clId="{8F2BF60E-76D2-4A24-90DB-08EF66190925}" dt="2022-07-13T18:04:08.944" v="218" actId="255"/>
          <ac:spMkLst>
            <pc:docMk/>
            <pc:sldMk cId="2695802516" sldId="638"/>
            <ac:spMk id="2" creationId="{00000000-0000-0000-0000-000000000000}"/>
          </ac:spMkLst>
        </pc:spChg>
        <pc:spChg chg="mod">
          <ac:chgData name="Alyoussif, Zina" userId="97f04f14-cb6e-4f2c-9186-c96b89a86eb4" providerId="ADAL" clId="{8F2BF60E-76D2-4A24-90DB-08EF66190925}" dt="2022-07-13T18:58:36.030" v="494" actId="14100"/>
          <ac:spMkLst>
            <pc:docMk/>
            <pc:sldMk cId="2695802516" sldId="638"/>
            <ac:spMk id="3" creationId="{00000000-0000-0000-0000-000000000000}"/>
          </ac:spMkLst>
        </pc:spChg>
      </pc:sldChg>
      <pc:sldChg chg="modSp add mod replId">
        <pc:chgData name="Alyoussif, Zina" userId="97f04f14-cb6e-4f2c-9186-c96b89a86eb4" providerId="ADAL" clId="{8F2BF60E-76D2-4A24-90DB-08EF66190925}" dt="2022-07-13T18:58:25.270" v="493" actId="14100"/>
        <pc:sldMkLst>
          <pc:docMk/>
          <pc:sldMk cId="450344366" sldId="639"/>
        </pc:sldMkLst>
        <pc:spChg chg="mod">
          <ac:chgData name="Alyoussif, Zina" userId="97f04f14-cb6e-4f2c-9186-c96b89a86eb4" providerId="ADAL" clId="{8F2BF60E-76D2-4A24-90DB-08EF66190925}" dt="2022-07-13T18:03:00.187" v="206" actId="20577"/>
          <ac:spMkLst>
            <pc:docMk/>
            <pc:sldMk cId="450344366" sldId="639"/>
            <ac:spMk id="2" creationId="{00000000-0000-0000-0000-000000000000}"/>
          </ac:spMkLst>
        </pc:spChg>
        <pc:spChg chg="mod">
          <ac:chgData name="Alyoussif, Zina" userId="97f04f14-cb6e-4f2c-9186-c96b89a86eb4" providerId="ADAL" clId="{8F2BF60E-76D2-4A24-90DB-08EF66190925}" dt="2022-07-13T18:58:25.270" v="493" actId="14100"/>
          <ac:spMkLst>
            <pc:docMk/>
            <pc:sldMk cId="450344366" sldId="639"/>
            <ac:spMk id="3" creationId="{00000000-0000-0000-0000-000000000000}"/>
          </ac:spMkLst>
        </pc:spChg>
      </pc:sldChg>
      <pc:sldChg chg="modSp add mod">
        <pc:chgData name="Alyoussif, Zina" userId="97f04f14-cb6e-4f2c-9186-c96b89a86eb4" providerId="ADAL" clId="{8F2BF60E-76D2-4A24-90DB-08EF66190925}" dt="2022-07-13T18:58:16.134" v="492" actId="14100"/>
        <pc:sldMkLst>
          <pc:docMk/>
          <pc:sldMk cId="1190147673" sldId="640"/>
        </pc:sldMkLst>
        <pc:spChg chg="mod">
          <ac:chgData name="Alyoussif, Zina" userId="97f04f14-cb6e-4f2c-9186-c96b89a86eb4" providerId="ADAL" clId="{8F2BF60E-76D2-4A24-90DB-08EF66190925}" dt="2022-07-13T18:17:19.218" v="239" actId="179"/>
          <ac:spMkLst>
            <pc:docMk/>
            <pc:sldMk cId="1190147673" sldId="640"/>
            <ac:spMk id="2" creationId="{00000000-0000-0000-0000-000000000000}"/>
          </ac:spMkLst>
        </pc:spChg>
        <pc:spChg chg="mod">
          <ac:chgData name="Alyoussif, Zina" userId="97f04f14-cb6e-4f2c-9186-c96b89a86eb4" providerId="ADAL" clId="{8F2BF60E-76D2-4A24-90DB-08EF66190925}" dt="2022-07-13T18:58:16.134" v="492" actId="14100"/>
          <ac:spMkLst>
            <pc:docMk/>
            <pc:sldMk cId="1190147673" sldId="640"/>
            <ac:spMk id="3" creationId="{00000000-0000-0000-0000-000000000000}"/>
          </ac:spMkLst>
        </pc:spChg>
      </pc:sldChg>
      <pc:sldChg chg="modSp add mod replId">
        <pc:chgData name="Alyoussif, Zina" userId="97f04f14-cb6e-4f2c-9186-c96b89a86eb4" providerId="ADAL" clId="{8F2BF60E-76D2-4A24-90DB-08EF66190925}" dt="2022-07-13T18:58:07.638" v="491" actId="14100"/>
        <pc:sldMkLst>
          <pc:docMk/>
          <pc:sldMk cId="1731237958" sldId="641"/>
        </pc:sldMkLst>
        <pc:spChg chg="mod">
          <ac:chgData name="Alyoussif, Zina" userId="97f04f14-cb6e-4f2c-9186-c96b89a86eb4" providerId="ADAL" clId="{8F2BF60E-76D2-4A24-90DB-08EF66190925}" dt="2022-07-13T18:23:52.855" v="259" actId="20577"/>
          <ac:spMkLst>
            <pc:docMk/>
            <pc:sldMk cId="1731237958" sldId="641"/>
            <ac:spMk id="2" creationId="{00000000-0000-0000-0000-000000000000}"/>
          </ac:spMkLst>
        </pc:spChg>
        <pc:spChg chg="mod">
          <ac:chgData name="Alyoussif, Zina" userId="97f04f14-cb6e-4f2c-9186-c96b89a86eb4" providerId="ADAL" clId="{8F2BF60E-76D2-4A24-90DB-08EF66190925}" dt="2022-07-13T18:58:07.638" v="491" actId="14100"/>
          <ac:spMkLst>
            <pc:docMk/>
            <pc:sldMk cId="1731237958" sldId="641"/>
            <ac:spMk id="3" creationId="{00000000-0000-0000-0000-000000000000}"/>
          </ac:spMkLst>
        </pc:spChg>
        <pc:graphicFrameChg chg="modGraphic">
          <ac:chgData name="Alyoussif, Zina" userId="97f04f14-cb6e-4f2c-9186-c96b89a86eb4" providerId="ADAL" clId="{8F2BF60E-76D2-4A24-90DB-08EF66190925}" dt="2022-07-13T18:24:05.400" v="263" actId="20577"/>
          <ac:graphicFrameMkLst>
            <pc:docMk/>
            <pc:sldMk cId="1731237958" sldId="641"/>
            <ac:graphicFrameMk id="4" creationId="{00000000-0000-0000-0000-000000000000}"/>
          </ac:graphicFrameMkLst>
        </pc:graphicFrameChg>
      </pc:sldChg>
      <pc:sldChg chg="modSp add mod replId">
        <pc:chgData name="Alyoussif, Zina" userId="97f04f14-cb6e-4f2c-9186-c96b89a86eb4" providerId="ADAL" clId="{8F2BF60E-76D2-4A24-90DB-08EF66190925}" dt="2022-07-13T18:57:55.910" v="490" actId="14100"/>
        <pc:sldMkLst>
          <pc:docMk/>
          <pc:sldMk cId="34451888" sldId="642"/>
        </pc:sldMkLst>
        <pc:spChg chg="mod">
          <ac:chgData name="Alyoussif, Zina" userId="97f04f14-cb6e-4f2c-9186-c96b89a86eb4" providerId="ADAL" clId="{8F2BF60E-76D2-4A24-90DB-08EF66190925}" dt="2022-07-13T18:44:37.785" v="318" actId="14100"/>
          <ac:spMkLst>
            <pc:docMk/>
            <pc:sldMk cId="34451888" sldId="642"/>
            <ac:spMk id="2" creationId="{00000000-0000-0000-0000-000000000000}"/>
          </ac:spMkLst>
        </pc:spChg>
        <pc:spChg chg="mod">
          <ac:chgData name="Alyoussif, Zina" userId="97f04f14-cb6e-4f2c-9186-c96b89a86eb4" providerId="ADAL" clId="{8F2BF60E-76D2-4A24-90DB-08EF66190925}" dt="2022-07-13T18:57:55.910" v="490" actId="14100"/>
          <ac:spMkLst>
            <pc:docMk/>
            <pc:sldMk cId="34451888" sldId="642"/>
            <ac:spMk id="3" creationId="{00000000-0000-0000-0000-000000000000}"/>
          </ac:spMkLst>
        </pc:spChg>
        <pc:graphicFrameChg chg="modGraphic">
          <ac:chgData name="Alyoussif, Zina" userId="97f04f14-cb6e-4f2c-9186-c96b89a86eb4" providerId="ADAL" clId="{8F2BF60E-76D2-4A24-90DB-08EF66190925}" dt="2022-07-13T18:44:48.113" v="322" actId="20577"/>
          <ac:graphicFrameMkLst>
            <pc:docMk/>
            <pc:sldMk cId="34451888" sldId="642"/>
            <ac:graphicFrameMk id="4" creationId="{00000000-0000-0000-0000-000000000000}"/>
          </ac:graphicFrameMkLst>
        </pc:graphicFrameChg>
      </pc:sldChg>
      <pc:sldChg chg="modSp add mod replId">
        <pc:chgData name="Alyoussif, Zina" userId="97f04f14-cb6e-4f2c-9186-c96b89a86eb4" providerId="ADAL" clId="{8F2BF60E-76D2-4A24-90DB-08EF66190925}" dt="2022-07-13T18:57:49.910" v="489" actId="14100"/>
        <pc:sldMkLst>
          <pc:docMk/>
          <pc:sldMk cId="1301942701" sldId="643"/>
        </pc:sldMkLst>
        <pc:spChg chg="mod">
          <ac:chgData name="Alyoussif, Zina" userId="97f04f14-cb6e-4f2c-9186-c96b89a86eb4" providerId="ADAL" clId="{8F2BF60E-76D2-4A24-90DB-08EF66190925}" dt="2022-07-13T18:49:33.476" v="395" actId="20577"/>
          <ac:spMkLst>
            <pc:docMk/>
            <pc:sldMk cId="1301942701" sldId="643"/>
            <ac:spMk id="2" creationId="{00000000-0000-0000-0000-000000000000}"/>
          </ac:spMkLst>
        </pc:spChg>
        <pc:spChg chg="mod">
          <ac:chgData name="Alyoussif, Zina" userId="97f04f14-cb6e-4f2c-9186-c96b89a86eb4" providerId="ADAL" clId="{8F2BF60E-76D2-4A24-90DB-08EF66190925}" dt="2022-07-13T18:57:49.910" v="489" actId="14100"/>
          <ac:spMkLst>
            <pc:docMk/>
            <pc:sldMk cId="1301942701" sldId="643"/>
            <ac:spMk id="3" creationId="{00000000-0000-0000-0000-000000000000}"/>
          </ac:spMkLst>
        </pc:spChg>
        <pc:graphicFrameChg chg="modGraphic">
          <ac:chgData name="Alyoussif, Zina" userId="97f04f14-cb6e-4f2c-9186-c96b89a86eb4" providerId="ADAL" clId="{8F2BF60E-76D2-4A24-90DB-08EF66190925}" dt="2022-07-13T18:49:28.816" v="394" actId="20577"/>
          <ac:graphicFrameMkLst>
            <pc:docMk/>
            <pc:sldMk cId="1301942701" sldId="643"/>
            <ac:graphicFrameMk id="4" creationId="{00000000-0000-0000-0000-000000000000}"/>
          </ac:graphicFrameMkLst>
        </pc:graphicFrameChg>
      </pc:sldChg>
      <pc:sldChg chg="modSp add mod">
        <pc:chgData name="Alyoussif, Zina" userId="97f04f14-cb6e-4f2c-9186-c96b89a86eb4" providerId="ADAL" clId="{8F2BF60E-76D2-4A24-90DB-08EF66190925}" dt="2022-07-13T18:57:44.374" v="488" actId="14100"/>
        <pc:sldMkLst>
          <pc:docMk/>
          <pc:sldMk cId="3989818759" sldId="644"/>
        </pc:sldMkLst>
        <pc:spChg chg="mod">
          <ac:chgData name="Alyoussif, Zina" userId="97f04f14-cb6e-4f2c-9186-c96b89a86eb4" providerId="ADAL" clId="{8F2BF60E-76D2-4A24-90DB-08EF66190925}" dt="2022-07-13T18:52:46.911" v="429" actId="179"/>
          <ac:spMkLst>
            <pc:docMk/>
            <pc:sldMk cId="3989818759" sldId="644"/>
            <ac:spMk id="2" creationId="{00000000-0000-0000-0000-000000000000}"/>
          </ac:spMkLst>
        </pc:spChg>
        <pc:spChg chg="mod">
          <ac:chgData name="Alyoussif, Zina" userId="97f04f14-cb6e-4f2c-9186-c96b89a86eb4" providerId="ADAL" clId="{8F2BF60E-76D2-4A24-90DB-08EF66190925}" dt="2022-07-13T18:57:44.374" v="488" actId="14100"/>
          <ac:spMkLst>
            <pc:docMk/>
            <pc:sldMk cId="3989818759" sldId="644"/>
            <ac:spMk id="3" creationId="{00000000-0000-0000-0000-000000000000}"/>
          </ac:spMkLst>
        </pc:spChg>
        <pc:graphicFrameChg chg="modGraphic">
          <ac:chgData name="Alyoussif, Zina" userId="97f04f14-cb6e-4f2c-9186-c96b89a86eb4" providerId="ADAL" clId="{8F2BF60E-76D2-4A24-90DB-08EF66190925}" dt="2022-07-13T18:52:57.552" v="433" actId="20577"/>
          <ac:graphicFrameMkLst>
            <pc:docMk/>
            <pc:sldMk cId="3989818759" sldId="644"/>
            <ac:graphicFrameMk id="4" creationId="{00000000-0000-0000-0000-000000000000}"/>
          </ac:graphicFrameMkLst>
        </pc:graphicFrameChg>
      </pc:sldChg>
      <pc:sldChg chg="add">
        <pc:chgData name="Alyoussif, Zina" userId="97f04f14-cb6e-4f2c-9186-c96b89a86eb4" providerId="ADAL" clId="{8F2BF60E-76D2-4A24-90DB-08EF66190925}" dt="2022-07-20T16:03:49.089" v="581"/>
        <pc:sldMkLst>
          <pc:docMk/>
          <pc:sldMk cId="408130619" sldId="6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485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937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951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070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436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296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37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495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p>
        </p:txBody>
      </p:sp>
    </p:spTree>
    <p:extLst>
      <p:ext uri="{BB962C8B-B14F-4D97-AF65-F5344CB8AC3E}">
        <p14:creationId xmlns:p14="http://schemas.microsoft.com/office/powerpoint/2010/main" val="32301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mailto:Sally.McFarlane@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mailto:Justin.Hnilo@science.doe.gov" TargetMode="External"/><Relationship Id="rId5" Type="http://schemas.openxmlformats.org/officeDocument/2006/relationships/hyperlink" Target="mailto:Jennifer.Arrigo@science.doe.gov" TargetMode="External"/><Relationship Id="rId4" Type="http://schemas.openxmlformats.org/officeDocument/2006/relationships/hyperlink" Target="mailto:Jeff.Stehr@science.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amana.Madupu@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mailto:Resham.Kulkarni@science.doe.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my.Swain@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Paul.Sammak@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dawn.adin@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mailto:Gulshan.Rai@science.doe.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Manouchehr.Farkhondeh@science.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mailto:Elizabeth.Bartosz@science.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s://doephase0.dawnbreaker.com/"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2023 Phase I Release 1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10</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16: URBAN MEASUREMENT TECHNOLOGY </a:t>
            </a:r>
          </a:p>
        </p:txBody>
      </p:sp>
      <p:sp>
        <p:nvSpPr>
          <p:cNvPr id="3" name="Subtitle 2"/>
          <p:cNvSpPr>
            <a:spLocks noGrp="1"/>
          </p:cNvSpPr>
          <p:nvPr>
            <p:ph type="subTitle" idx="1"/>
          </p:nvPr>
        </p:nvSpPr>
        <p:spPr>
          <a:xfrm>
            <a:off x="685801" y="2133600"/>
            <a:ext cx="7924800" cy="4191000"/>
          </a:xfrm>
        </p:spPr>
        <p:txBody>
          <a:bodyPr>
            <a:normAutofit/>
          </a:bodyPr>
          <a:lstStyle/>
          <a:p>
            <a:pPr marL="461963" indent="-461963" algn="l">
              <a:tabLst>
                <a:tab pos="517525" algn="l"/>
              </a:tabLst>
            </a:pPr>
            <a:r>
              <a:rPr lang="en-US" sz="1800" dirty="0">
                <a:solidFill>
                  <a:schemeClr val="tx1"/>
                </a:solidFill>
                <a:latin typeface="Arial Narrow" panose="020B0606020202030204" pitchFamily="34" charset="0"/>
              </a:rPr>
              <a:t>a.	Urban Atmospheric Characterization </a:t>
            </a:r>
          </a:p>
          <a:p>
            <a:pPr marL="461963" indent="-461963" algn="l">
              <a:tabLst>
                <a:tab pos="517525" algn="l"/>
              </a:tabLst>
            </a:pPr>
            <a:r>
              <a:rPr lang="en-US" sz="1800" dirty="0">
                <a:solidFill>
                  <a:schemeClr val="tx1"/>
                </a:solidFill>
                <a:latin typeface="Arial Narrow" panose="020B0606020202030204" pitchFamily="34" charset="0"/>
              </a:rPr>
              <a:t>a.	Urban Hydrologic Measurements</a:t>
            </a:r>
          </a:p>
          <a:p>
            <a:pPr marL="461963" indent="-461963" algn="l">
              <a:tabLst>
                <a:tab pos="517525" algn="l"/>
              </a:tabLst>
            </a:pPr>
            <a:r>
              <a:rPr lang="en-US" sz="1800" dirty="0">
                <a:solidFill>
                  <a:schemeClr val="tx1"/>
                </a:solidFill>
                <a:latin typeface="Arial Narrow" panose="020B0606020202030204" pitchFamily="34" charset="0"/>
              </a:rPr>
              <a:t>b.	Urban Visualization and Data Analysis Tools</a:t>
            </a:r>
          </a:p>
          <a:p>
            <a:pPr marL="461963" indent="-461963" algn="l">
              <a:tabLst>
                <a:tab pos="517525" algn="l"/>
              </a:tabLst>
            </a:pPr>
            <a:r>
              <a:rPr lang="en-US" sz="1800" dirty="0">
                <a:solidFill>
                  <a:schemeClr val="tx1"/>
                </a:solidFill>
                <a:latin typeface="Arial Narrow" panose="020B0606020202030204" pitchFamily="34" charset="0"/>
              </a:rPr>
              <a:t>c.	Other</a:t>
            </a:r>
          </a:p>
          <a:p>
            <a:pPr marL="461963" indent="-461963"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Sally McFarlane, </a:t>
            </a:r>
            <a:r>
              <a:rPr lang="en-US" sz="1800" dirty="0">
                <a:solidFill>
                  <a:schemeClr val="tx1"/>
                </a:solidFill>
                <a:latin typeface="Arial Narrow" panose="020B0606020202030204" pitchFamily="34" charset="0"/>
                <a:hlinkClick r:id="rId3"/>
              </a:rPr>
              <a:t>Sally.McFarlane@science.doe.gov</a:t>
            </a:r>
            <a:r>
              <a:rPr lang="en-US" sz="1800" dirty="0">
                <a:solidFill>
                  <a:schemeClr val="tx1"/>
                </a:solidFill>
                <a:latin typeface="Arial Narrow" panose="020B0606020202030204" pitchFamily="34" charset="0"/>
              </a:rPr>
              <a:t> or                          Jeff Stehr, </a:t>
            </a:r>
            <a:r>
              <a:rPr lang="en-US" sz="1800" dirty="0">
                <a:solidFill>
                  <a:schemeClr val="tx1"/>
                </a:solidFill>
                <a:latin typeface="Arial Narrow" panose="020B0606020202030204" pitchFamily="34" charset="0"/>
                <a:hlinkClick r:id="rId4"/>
              </a:rPr>
              <a:t>Jeff.Stehr@science.doe.gov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Questions: Subtopic b – Jennifer Arrigo, </a:t>
            </a:r>
            <a:r>
              <a:rPr lang="en-US" sz="1800" dirty="0">
                <a:solidFill>
                  <a:schemeClr val="tx1"/>
                </a:solidFill>
                <a:latin typeface="Arial Narrow" panose="020B0606020202030204" pitchFamily="34" charset="0"/>
                <a:hlinkClick r:id="rId5"/>
              </a:rPr>
              <a:t>Jennifer.Arrigo@science.doe.gov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Questions: Subtopic c – Justin Hnilo, </a:t>
            </a:r>
            <a:r>
              <a:rPr lang="en-US" sz="1800" dirty="0">
                <a:solidFill>
                  <a:schemeClr val="tx1"/>
                </a:solidFill>
                <a:latin typeface="Arial Narrow" panose="020B0606020202030204" pitchFamily="34" charset="0"/>
                <a:hlinkClick r:id="rId6"/>
              </a:rPr>
              <a:t>Justin.Hnilo@science.doe.gov</a:t>
            </a:r>
            <a:r>
              <a:rPr lang="en-US" sz="1800" dirty="0">
                <a:solidFill>
                  <a:schemeClr val="tx1"/>
                </a:solidFill>
                <a:latin typeface="Arial Narrow" panose="020B0606020202030204" pitchFamily="34" charset="0"/>
              </a:rPr>
              <a:t> ,                                 Jeff Stehr </a:t>
            </a:r>
            <a:r>
              <a:rPr lang="en-US" sz="1800" dirty="0">
                <a:solidFill>
                  <a:schemeClr val="tx1"/>
                </a:solidFill>
                <a:latin typeface="Arial Narrow" panose="020B0606020202030204" pitchFamily="34" charset="0"/>
                <a:hlinkClick r:id="rId4"/>
              </a:rPr>
              <a:t>Jeff.Stehr@science.doe.gov</a:t>
            </a:r>
            <a:r>
              <a:rPr lang="en-US" sz="1800" dirty="0">
                <a:solidFill>
                  <a:schemeClr val="tx1"/>
                </a:solidFill>
                <a:latin typeface="Arial Narrow" panose="020B0606020202030204" pitchFamily="34" charset="0"/>
              </a:rPr>
              <a:t>  or                                    Sally McFarlane, </a:t>
            </a:r>
            <a:r>
              <a:rPr lang="en-US" sz="1800" dirty="0">
                <a:solidFill>
                  <a:schemeClr val="tx1"/>
                </a:solidFill>
                <a:latin typeface="Arial Narrow" panose="020B0606020202030204" pitchFamily="34" charset="0"/>
                <a:hlinkClick r:id="rId3"/>
              </a:rPr>
              <a:t>Sally.McFarlane@science.doe.gov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Questions: Subtopic d – </a:t>
            </a:r>
            <a:r>
              <a:rPr lang="it-IT" sz="1800" dirty="0">
                <a:solidFill>
                  <a:schemeClr val="tx1"/>
                </a:solidFill>
                <a:latin typeface="Arial Narrow" panose="020B0606020202030204" pitchFamily="34" charset="0"/>
              </a:rPr>
              <a:t>Sally McFarlane, </a:t>
            </a:r>
            <a:r>
              <a:rPr lang="it-IT" sz="1800" dirty="0">
                <a:solidFill>
                  <a:schemeClr val="tx1"/>
                </a:solidFill>
                <a:latin typeface="Arial Narrow" panose="020B0606020202030204" pitchFamily="34" charset="0"/>
                <a:hlinkClick r:id="rId3"/>
              </a:rPr>
              <a:t>Sally.McFarlane@science.doe.gov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4499251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17: COMPLEX DATA: ADVANCED DATA ANALYTIC TECHNOLOGIES FOR SYSTEMS BIOLOGY AND BIOENERGY</a:t>
            </a:r>
          </a:p>
        </p:txBody>
      </p:sp>
      <p:sp>
        <p:nvSpPr>
          <p:cNvPr id="3" name="Subtitle 2"/>
          <p:cNvSpPr>
            <a:spLocks noGrp="1"/>
          </p:cNvSpPr>
          <p:nvPr>
            <p:ph type="subTitle" idx="1"/>
          </p:nvPr>
        </p:nvSpPr>
        <p:spPr>
          <a:xfrm>
            <a:off x="685800" y="2362200"/>
            <a:ext cx="8153400" cy="39624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Complex Data: Advanced Data Analytic Technologies for Systems Biology and Bioenergy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461963" indent="-461963" algn="l">
              <a:tabLst>
                <a:tab pos="517525"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74725" indent="-974725" algn="l">
              <a:tabLst>
                <a:tab pos="914400" algn="l"/>
              </a:tabLst>
            </a:pPr>
            <a:r>
              <a:rPr lang="en-US" sz="1800" dirty="0">
                <a:solidFill>
                  <a:schemeClr val="tx1"/>
                </a:solidFill>
                <a:latin typeface="Arial Narrow" panose="020B0606020202030204" pitchFamily="34" charset="0"/>
              </a:rPr>
              <a:t>Questions: Ramana Madupu, </a:t>
            </a:r>
            <a:r>
              <a:rPr lang="en-US" sz="1800" dirty="0">
                <a:solidFill>
                  <a:schemeClr val="tx1"/>
                </a:solidFill>
                <a:latin typeface="Arial Narrow" panose="020B0606020202030204" pitchFamily="34" charset="0"/>
                <a:hlinkClick r:id="rId3"/>
              </a:rPr>
              <a:t>Ramana.Madupu@Science.doe.</a:t>
            </a:r>
            <a:r>
              <a:rPr lang="en-US" sz="1800">
                <a:solidFill>
                  <a:schemeClr val="tx1"/>
                </a:solidFill>
                <a:latin typeface="Arial Narrow" panose="020B0606020202030204" pitchFamily="34" charset="0"/>
                <a:hlinkClick r:id="rId3"/>
              </a:rPr>
              <a:t>gov</a:t>
            </a:r>
            <a:r>
              <a:rPr lang="en-US" sz="1800">
                <a:solidFill>
                  <a:schemeClr val="tx1"/>
                </a:solidFill>
                <a:latin typeface="Arial Narrow" panose="020B0606020202030204" pitchFamily="34" charset="0"/>
              </a:rPr>
              <a:t>  or                                    Resham </a:t>
            </a:r>
            <a:r>
              <a:rPr lang="en-US" sz="1800" dirty="0">
                <a:solidFill>
                  <a:schemeClr val="tx1"/>
                </a:solidFill>
                <a:latin typeface="Arial Narrow" panose="020B0606020202030204" pitchFamily="34" charset="0"/>
              </a:rPr>
              <a:t>Kulkarni, </a:t>
            </a:r>
            <a:r>
              <a:rPr lang="en-US" sz="1800" dirty="0">
                <a:solidFill>
                  <a:schemeClr val="tx1"/>
                </a:solidFill>
                <a:latin typeface="Arial Narrow" panose="020B0606020202030204" pitchFamily="34" charset="0"/>
                <a:hlinkClick r:id="rId4"/>
              </a:rPr>
              <a:t>Resham.Kulkarni@science.doe.gov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29101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04801"/>
            <a:ext cx="8229600" cy="838199"/>
          </a:xfrm>
        </p:spPr>
        <p:txBody>
          <a:bodyPr>
            <a:normAutofit/>
          </a:bodyPr>
          <a:lstStyle/>
          <a:p>
            <a:pPr marL="1025525" indent="-1025525" algn="l">
              <a:tabLst>
                <a:tab pos="461963" algn="l"/>
                <a:tab pos="1025525" algn="l"/>
              </a:tabLst>
            </a:pPr>
            <a:r>
              <a:rPr lang="en-US" sz="2100" b="1" dirty="0">
                <a:latin typeface="Arial Narrow" panose="020B0606020202030204" pitchFamily="34" charset="0"/>
              </a:rPr>
              <a:t>Topic 18: ENABLING TOOLS FOR STRUCTURAL BIOLOGY OF MICROBIAL AND PLANT SYSTEMS RELEVANT TO BIOENERGY</a:t>
            </a:r>
          </a:p>
        </p:txBody>
      </p:sp>
      <p:sp>
        <p:nvSpPr>
          <p:cNvPr id="3" name="Subtitle 2"/>
          <p:cNvSpPr>
            <a:spLocks noGrp="1"/>
          </p:cNvSpPr>
          <p:nvPr>
            <p:ph type="subTitle" idx="1"/>
          </p:nvPr>
        </p:nvSpPr>
        <p:spPr>
          <a:xfrm>
            <a:off x="685801" y="2209800"/>
            <a:ext cx="7924800" cy="41148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Tools or Instruments for Structural Characterization of Biological Systems Ranging from Atomic to Multi-Cellular Scales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461963" indent="-461963" algn="l">
              <a:tabLst>
                <a:tab pos="517525"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a:t>
            </a:r>
            <a:r>
              <a:rPr lang="pl-PL" sz="1800" dirty="0">
                <a:solidFill>
                  <a:schemeClr val="tx1"/>
                </a:solidFill>
                <a:latin typeface="Arial Narrow" panose="020B0606020202030204" pitchFamily="34" charset="0"/>
              </a:rPr>
              <a:t>Amy Swain, </a:t>
            </a:r>
            <a:r>
              <a:rPr lang="pl-PL" sz="1800" dirty="0">
                <a:solidFill>
                  <a:schemeClr val="tx1"/>
                </a:solidFill>
                <a:latin typeface="Arial Narrow" panose="020B0606020202030204" pitchFamily="34" charset="0"/>
                <a:hlinkClick r:id="rId3"/>
              </a:rPr>
              <a:t>Amy.Swain@science.doe.gov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58025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19: BIOIMAGING TECHNOLOGIES FOR BIOLOGICAL SYSTEMS</a:t>
            </a:r>
          </a:p>
        </p:txBody>
      </p:sp>
      <p:sp>
        <p:nvSpPr>
          <p:cNvPr id="3" name="Subtitle 2"/>
          <p:cNvSpPr>
            <a:spLocks noGrp="1"/>
          </p:cNvSpPr>
          <p:nvPr>
            <p:ph type="subTitle" idx="1"/>
          </p:nvPr>
        </p:nvSpPr>
        <p:spPr>
          <a:xfrm>
            <a:off x="685801" y="2286000"/>
            <a:ext cx="7924800" cy="4038600"/>
          </a:xfrm>
        </p:spPr>
        <p:txBody>
          <a:bodyPr>
            <a:normAutofit/>
          </a:bodyPr>
          <a:lstStyle/>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Automated Bioimaging Devices for Structural and Functional Characterization of Plant and Microbial Communities</a:t>
            </a:r>
          </a:p>
          <a:p>
            <a:pPr marL="461963" indent="-461963" algn="l">
              <a:buAutoNum type="alphaLcPeriod" startAt="2"/>
              <a:tabLst>
                <a:tab pos="517525" algn="l"/>
              </a:tabLst>
            </a:pPr>
            <a:r>
              <a:rPr lang="en-US" sz="1800" dirty="0">
                <a:solidFill>
                  <a:schemeClr val="tx1"/>
                </a:solidFill>
                <a:latin typeface="Arial Narrow" panose="020B0606020202030204" pitchFamily="34" charset="0"/>
              </a:rPr>
              <a:t>Quantum Enabled Bioimaging and Sensing Approaches for Bioenergy </a:t>
            </a:r>
          </a:p>
          <a:p>
            <a:pPr marL="461963" indent="-461963" algn="l">
              <a:buAutoNum type="alphaLcPeriod" startAt="2"/>
              <a:tabLst>
                <a:tab pos="517525"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Paul Sammak, </a:t>
            </a:r>
            <a:r>
              <a:rPr lang="en-US" sz="1800" dirty="0">
                <a:solidFill>
                  <a:schemeClr val="tx1"/>
                </a:solidFill>
                <a:latin typeface="Arial Narrow" panose="020B0606020202030204" pitchFamily="34" charset="0"/>
                <a:hlinkClick r:id="rId3"/>
              </a:rPr>
              <a:t>Paul.Sammak@science.doe.gov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034436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20: BIOLOGICAL APPROACHES AND TECHNOLOGIES FOR SYNTHETIC POLYMER UPCYCLING</a:t>
            </a:r>
          </a:p>
        </p:txBody>
      </p:sp>
      <p:sp>
        <p:nvSpPr>
          <p:cNvPr id="3" name="Subtitle 2"/>
          <p:cNvSpPr>
            <a:spLocks noGrp="1"/>
          </p:cNvSpPr>
          <p:nvPr>
            <p:ph type="subTitle" idx="1"/>
          </p:nvPr>
        </p:nvSpPr>
        <p:spPr>
          <a:xfrm>
            <a:off x="685801" y="2286000"/>
            <a:ext cx="7924800" cy="4038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Biological Approaches and Technologies for Synthetic Polymer Upcycling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Dawn M. Adin, </a:t>
            </a:r>
            <a:r>
              <a:rPr lang="en-US" sz="1800" dirty="0">
                <a:solidFill>
                  <a:schemeClr val="tx1"/>
                </a:solidFill>
                <a:latin typeface="Arial Narrow" panose="020B0606020202030204" pitchFamily="34" charset="0"/>
                <a:hlinkClick r:id="rId3"/>
              </a:rPr>
              <a:t>dawn.adin@science.doe.gov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014767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21: NUCLEAR PHYSICS SOFTWARE AND DATA MANAGEMENT </a:t>
            </a:r>
          </a:p>
        </p:txBody>
      </p:sp>
      <p:sp>
        <p:nvSpPr>
          <p:cNvPr id="3" name="Subtitle 2"/>
          <p:cNvSpPr>
            <a:spLocks noGrp="1"/>
          </p:cNvSpPr>
          <p:nvPr>
            <p:ph type="subTitle" idx="1"/>
          </p:nvPr>
        </p:nvSpPr>
        <p:spPr>
          <a:xfrm>
            <a:off x="685801" y="2209800"/>
            <a:ext cx="7924800" cy="4114800"/>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Tools for Large Scale, Widely Distributed Nuclear Physics Data Processing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Applications of AI/ML to Nuclear Physics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Heterogeneous Concurrent Computing</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a:t>
            </a:r>
          </a:p>
          <a:p>
            <a:pPr marL="969963" indent="-969963" algn="l">
              <a:tabLst>
                <a:tab pos="914400" algn="l"/>
              </a:tabLst>
            </a:pPr>
            <a:r>
              <a:rPr lang="en-US" sz="1800" dirty="0">
                <a:solidFill>
                  <a:schemeClr val="tx1"/>
                </a:solidFill>
                <a:latin typeface="Arial Narrow" panose="020B0606020202030204" pitchFamily="34" charset="0"/>
              </a:rPr>
              <a:t>                  Gulshan Rai, </a:t>
            </a:r>
            <a:r>
              <a:rPr lang="en-US" sz="1800" dirty="0">
                <a:solidFill>
                  <a:schemeClr val="tx1"/>
                </a:solidFill>
                <a:latin typeface="Arial Narrow" panose="020B0606020202030204" pitchFamily="34" charset="0"/>
                <a:hlinkClick r:id="rId4"/>
              </a:rPr>
              <a:t>Gulshan.Rai@science.doe.gov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72948831"/>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123795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22: NUCLEAR PHYSICS ELECTRONICS DESIGN AND FABRICATION</a:t>
            </a:r>
          </a:p>
        </p:txBody>
      </p:sp>
      <p:sp>
        <p:nvSpPr>
          <p:cNvPr id="3" name="Subtitle 2"/>
          <p:cNvSpPr>
            <a:spLocks noGrp="1"/>
          </p:cNvSpPr>
          <p:nvPr>
            <p:ph type="subTitle" idx="1"/>
          </p:nvPr>
        </p:nvSpPr>
        <p:spPr>
          <a:xfrm>
            <a:off x="685801" y="2209800"/>
            <a:ext cx="7924800" cy="4114800"/>
          </a:xfrm>
        </p:spPr>
        <p:txBody>
          <a:bodyPr>
            <a:normAutofit/>
          </a:bodyPr>
          <a:lstStyle/>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Advances in Digital Processing Electronics</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Front-End Application-Specific Integrated Circuits</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Next Generation Pixel Sensors</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Farkhondeh, </a:t>
            </a:r>
            <a:r>
              <a:rPr lang="en-US" sz="1800" dirty="0">
                <a:solidFill>
                  <a:schemeClr val="tx1"/>
                </a:solidFill>
                <a:latin typeface="Arial Narrow" panose="020B0606020202030204" pitchFamily="34" charset="0"/>
                <a:hlinkClick r:id="rId4"/>
              </a:rPr>
              <a:t>Manouchehr.Farkhondeh@science.doe.gov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390401974"/>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5188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23: NUCLEAR PHYSICS ACCELERATOR TECHNOLOGY</a:t>
            </a:r>
          </a:p>
        </p:txBody>
      </p:sp>
      <p:sp>
        <p:nvSpPr>
          <p:cNvPr id="3" name="Subtitle 2"/>
          <p:cNvSpPr>
            <a:spLocks noGrp="1"/>
          </p:cNvSpPr>
          <p:nvPr>
            <p:ph type="subTitle" idx="1"/>
          </p:nvPr>
        </p:nvSpPr>
        <p:spPr>
          <a:xfrm>
            <a:off x="685801" y="2286000"/>
            <a:ext cx="7924800" cy="4038600"/>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Materials and Components for Radio Frequency Devices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Design and Operation of Radio Frequency Beam Acceleration Systems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Particle Beam Sources and Techniques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Polarized Beam Sources and Polarimeters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Rare Isotope Beam Production Technology</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Accelerator Control and Diagnostics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Magnet Development for NP facilities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65154839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019427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25525" indent="-1025525" algn="l">
              <a:tabLst>
                <a:tab pos="461963" algn="l"/>
                <a:tab pos="1025525" algn="l"/>
              </a:tabLst>
            </a:pPr>
            <a:r>
              <a:rPr lang="en-US" sz="2200" b="1" dirty="0">
                <a:latin typeface="Arial Narrow" panose="020B0606020202030204" pitchFamily="34" charset="0"/>
              </a:rPr>
              <a:t>Topic 24: NUCLEAR PHYSICS INSTRUMENTATION, DETECTION SYSTEMS AND TECHNIQUES </a:t>
            </a:r>
          </a:p>
        </p:txBody>
      </p:sp>
      <p:sp>
        <p:nvSpPr>
          <p:cNvPr id="3" name="Subtitle 2"/>
          <p:cNvSpPr>
            <a:spLocks noGrp="1"/>
          </p:cNvSpPr>
          <p:nvPr>
            <p:ph type="subTitle" idx="1"/>
          </p:nvPr>
        </p:nvSpPr>
        <p:spPr>
          <a:xfrm>
            <a:off x="685801" y="2286000"/>
            <a:ext cx="7924800" cy="3733800"/>
          </a:xfrm>
        </p:spPr>
        <p:txBody>
          <a:bodyPr>
            <a:normAutofit/>
          </a:bodyPr>
          <a:lstStyle/>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Advances in Detector and Spectrometer Technology</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Development of Novel Gas and Solid-State Detectors</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Technology for Rare Decay and Rare Particle Detection</a:t>
            </a:r>
          </a:p>
          <a:p>
            <a:pPr marL="461963" indent="-461963" algn="l">
              <a:buFont typeface="+mj-lt"/>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9144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Elizabeth Bartosz, </a:t>
            </a:r>
            <a:r>
              <a:rPr lang="en-US" sz="1800" dirty="0">
                <a:solidFill>
                  <a:schemeClr val="tx1"/>
                </a:solidFill>
                <a:latin typeface="Arial Narrow" panose="020B0606020202030204" pitchFamily="34" charset="0"/>
                <a:hlinkClick r:id="rId4"/>
              </a:rPr>
              <a:t>Elizabeth.Bartosz@science.doe.gov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41859940"/>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981875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br>
              <a:rPr lang="en-US" sz="3600" dirty="0"/>
            </a:br>
            <a:r>
              <a:rPr lang="en-US" sz="3600" dirty="0"/>
              <a:t>Topics associated with the</a:t>
            </a:r>
            <a:br>
              <a:rPr lang="en-US" sz="3600" dirty="0"/>
            </a:br>
            <a:r>
              <a:rPr lang="en-US" sz="3600" dirty="0"/>
              <a:t>FY 2023 Phase I Release 1</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16-24</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July 21,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3058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2000" dirty="0">
                <a:hlinkClick r:id="rId5"/>
              </a:rPr>
              <a:t>https://doephase0.dawnbreaker.com/</a:t>
            </a:r>
            <a:r>
              <a:rPr lang="en-US" sz="2000" dirty="0"/>
              <a:t> </a:t>
            </a:r>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20</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26992825"/>
              </p:ext>
            </p:extLst>
          </p:nvPr>
        </p:nvGraphicFramePr>
        <p:xfrm>
          <a:off x="323161" y="2362200"/>
          <a:ext cx="8363639" cy="138176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r"/>
                      <a:r>
                        <a:rPr lang="en-US" sz="1800" dirty="0"/>
                        <a:t>Topics 16</a:t>
                      </a:r>
                      <a:r>
                        <a:rPr lang="en-US" sz="1800" baseline="0" dirty="0"/>
                        <a:t> – 20</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Biological and Environmental Research </a:t>
                      </a:r>
                    </a:p>
                  </a:txBody>
                  <a:tcPr/>
                </a:tc>
                <a:extLst>
                  <a:ext uri="{0D108BD9-81ED-4DB2-BD59-A6C34878D82A}">
                    <a16:rowId xmlns:a16="http://schemas.microsoft.com/office/drawing/2014/main" val="10002"/>
                  </a:ext>
                </a:extLst>
              </a:tr>
              <a:tr h="370840">
                <a:tc>
                  <a:txBody>
                    <a:bodyPr/>
                    <a:lstStyle/>
                    <a:p>
                      <a:pPr algn="r"/>
                      <a:r>
                        <a:rPr lang="en-US" sz="1800" dirty="0"/>
                        <a:t>Topics 21</a:t>
                      </a:r>
                      <a:r>
                        <a:rPr lang="en-US" sz="1800" baseline="0" dirty="0"/>
                        <a:t> – 24</a:t>
                      </a:r>
                      <a:endParaRPr lang="en-US" dirty="0"/>
                    </a:p>
                  </a:txBody>
                  <a:tcPr/>
                </a:tc>
                <a:tc>
                  <a:txBody>
                    <a:bodyPr/>
                    <a:lstStyle/>
                    <a:p>
                      <a:r>
                        <a:rPr lang="en-US" dirty="0"/>
                        <a:t>Office of Nuclear Physics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2023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7,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29</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19,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24,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21</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2286000" y="1295400"/>
            <a:ext cx="2743200" cy="45020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2023)</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16602" y="1520107"/>
            <a:ext cx="6773322" cy="1937929"/>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FY23 Phase I Release 1 FOA will be issued on </a:t>
            </a:r>
            <a:r>
              <a:rPr lang="en-US" sz="1800" b="1" dirty="0">
                <a:solidFill>
                  <a:srgbClr val="FF0000"/>
                </a:solidFill>
              </a:rPr>
              <a:t>August 8</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August 12</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2023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4081306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Reauthorization</a:t>
            </a:r>
          </a:p>
        </p:txBody>
      </p:sp>
      <p:sp>
        <p:nvSpPr>
          <p:cNvPr id="3" name="Content Placeholder 2"/>
          <p:cNvSpPr>
            <a:spLocks noGrp="1"/>
          </p:cNvSpPr>
          <p:nvPr>
            <p:ph idx="1"/>
          </p:nvPr>
        </p:nvSpPr>
        <p:spPr>
          <a:xfrm>
            <a:off x="457200" y="1417638"/>
            <a:ext cx="8229600" cy="4327525"/>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72ACD877-A09C-8212-6D5D-54798E893311}"/>
              </a:ext>
            </a:extLst>
          </p:cNvPr>
          <p:cNvSpPr txBox="1"/>
          <p:nvPr/>
        </p:nvSpPr>
        <p:spPr>
          <a:xfrm>
            <a:off x="838200" y="1654710"/>
            <a:ext cx="7772400" cy="3046988"/>
          </a:xfrm>
          <a:prstGeom prst="rect">
            <a:avLst/>
          </a:prstGeom>
          <a:noFill/>
        </p:spPr>
        <p:txBody>
          <a:bodyPr wrap="square">
            <a:spAutoFit/>
          </a:bodyPr>
          <a:lstStyle/>
          <a:p>
            <a:pPr marL="342900" indent="-342900">
              <a:buFont typeface="Arial" panose="020B0604020202020204" pitchFamily="34" charset="0"/>
              <a:buChar char="•"/>
            </a:pPr>
            <a:r>
              <a:rPr lang="en-US" dirty="0">
                <a:latin typeface="Arial Narrow" panose="020B0606020202030204" pitchFamily="34" charset="0"/>
              </a:rPr>
              <a:t>The SBIR program is 40 years old this month!</a:t>
            </a:r>
          </a:p>
          <a:p>
            <a:pPr marL="342900" indent="-342900">
              <a:buFont typeface="Arial" panose="020B0604020202020204" pitchFamily="34" charset="0"/>
              <a:buChar char="•"/>
            </a:pPr>
            <a:r>
              <a:rPr lang="en-US" dirty="0">
                <a:latin typeface="Arial Narrow" panose="020B0606020202030204" pitchFamily="34" charset="0"/>
              </a:rPr>
              <a:t>The SBIR and STTR Programs are not permanent programs and require Congressional reauthorization</a:t>
            </a:r>
          </a:p>
          <a:p>
            <a:pPr marL="342900" indent="-342900">
              <a:buFont typeface="Arial" panose="020B0604020202020204" pitchFamily="34" charset="0"/>
              <a:buChar char="•"/>
            </a:pPr>
            <a:r>
              <a:rPr lang="en-US" dirty="0">
                <a:latin typeface="Arial Narrow" panose="020B0606020202030204" pitchFamily="34" charset="0"/>
              </a:rPr>
              <a:t>The current Programs are set to expire on September 30, 2022</a:t>
            </a:r>
          </a:p>
          <a:p>
            <a:pPr marL="342900" indent="-342900">
              <a:buFont typeface="Arial" panose="020B0604020202020204" pitchFamily="34" charset="0"/>
              <a:buChar char="•"/>
            </a:pPr>
            <a:r>
              <a:rPr lang="en-US" dirty="0">
                <a:latin typeface="Arial Narrow" panose="020B0606020202030204" pitchFamily="34" charset="0"/>
              </a:rPr>
              <a:t>We are actively assessing the impacts and how to move forward in the case there is a lapse in reauthorization</a:t>
            </a:r>
          </a:p>
          <a:p>
            <a:pPr marL="342900" indent="-342900">
              <a:buFont typeface="Arial" panose="020B0604020202020204" pitchFamily="34" charset="0"/>
              <a:buChar char="•"/>
            </a:pPr>
            <a:r>
              <a:rPr lang="en-US" dirty="0">
                <a:latin typeface="Arial Narrow" panose="020B0606020202030204" pitchFamily="34" charset="0"/>
              </a:rPr>
              <a:t>Existing awards will move forward regardless of whether there is lapse or not</a:t>
            </a:r>
          </a:p>
        </p:txBody>
      </p:sp>
    </p:spTree>
    <p:extLst>
      <p:ext uri="{BB962C8B-B14F-4D97-AF65-F5344CB8AC3E}">
        <p14:creationId xmlns:p14="http://schemas.microsoft.com/office/powerpoint/2010/main" val="42085247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25660</TotalTime>
  <Words>1951</Words>
  <Application>Microsoft Office PowerPoint</Application>
  <PresentationFormat>On-screen Show (4:3)</PresentationFormat>
  <Paragraphs>240</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2023 Phase I Release 1 Funding Opportunity Announcement  Topics 16-24 </vt:lpstr>
      <vt:lpstr>TODAY’S AGENDA</vt:lpstr>
      <vt:lpstr>FY 2023 Phase I Schedule</vt:lpstr>
      <vt:lpstr>Phase I Funding Opportunity Announcements Participating DOE Programs (FY 2023)</vt:lpstr>
      <vt:lpstr>Funding Opportunity Announcement (FOA) Webinar</vt:lpstr>
      <vt:lpstr>Reminder - Phase 0 Application Assistance Program</vt:lpstr>
      <vt:lpstr>Reauthorization</vt:lpstr>
      <vt:lpstr>Topic Basics</vt:lpstr>
      <vt:lpstr>Example Topic</vt:lpstr>
      <vt:lpstr>Topic 16: URBAN MEASUREMENT TECHNOLOGY </vt:lpstr>
      <vt:lpstr>Topic 17: COMPLEX DATA: ADVANCED DATA ANALYTIC TECHNOLOGIES FOR SYSTEMS BIOLOGY AND BIOENERGY</vt:lpstr>
      <vt:lpstr>Topic 18: ENABLING TOOLS FOR STRUCTURAL BIOLOGY OF MICROBIAL AND PLANT SYSTEMS RELEVANT TO BIOENERGY</vt:lpstr>
      <vt:lpstr>Topic 19: BIOIMAGING TECHNOLOGIES FOR BIOLOGICAL SYSTEMS</vt:lpstr>
      <vt:lpstr>Topic 20: BIOLOGICAL APPROACHES AND TECHNOLOGIES FOR SYNTHETIC POLYMER UPCYCLING</vt:lpstr>
      <vt:lpstr>Topic 21: NUCLEAR PHYSICS SOFTWARE AND DATA MANAGEMENT </vt:lpstr>
      <vt:lpstr>Topic 22: NUCLEAR PHYSICS ELECTRONICS DESIGN AND FABRICATION</vt:lpstr>
      <vt:lpstr>Topic 23: NUCLEAR PHYSICS ACCELERATOR TECHNOLOGY</vt:lpstr>
      <vt:lpstr>Topic 24: NUCLEAR PHYSICS INSTRUMENTATION, DETECTION SYSTEMS AND TECHNIQUES </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1410</cp:revision>
  <cp:lastPrinted>2022-07-13T19:03:48Z</cp:lastPrinted>
  <dcterms:created xsi:type="dcterms:W3CDTF">2013-10-31T23:38:00Z</dcterms:created>
  <dcterms:modified xsi:type="dcterms:W3CDTF">2022-07-20T20:22:17Z</dcterms:modified>
</cp:coreProperties>
</file>